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27"/>
  </p:notesMasterIdLst>
  <p:sldIdLst>
    <p:sldId id="256" r:id="rId2"/>
    <p:sldId id="298" r:id="rId3"/>
    <p:sldId id="258" r:id="rId4"/>
    <p:sldId id="348" r:id="rId5"/>
    <p:sldId id="350" r:id="rId6"/>
    <p:sldId id="261" r:id="rId7"/>
    <p:sldId id="264" r:id="rId8"/>
    <p:sldId id="262" r:id="rId9"/>
    <p:sldId id="272" r:id="rId10"/>
    <p:sldId id="291" r:id="rId11"/>
    <p:sldId id="345" r:id="rId12"/>
    <p:sldId id="346" r:id="rId13"/>
    <p:sldId id="314" r:id="rId14"/>
    <p:sldId id="354" r:id="rId15"/>
    <p:sldId id="352" r:id="rId16"/>
    <p:sldId id="355" r:id="rId17"/>
    <p:sldId id="357" r:id="rId18"/>
    <p:sldId id="356" r:id="rId19"/>
    <p:sldId id="358" r:id="rId20"/>
    <p:sldId id="302" r:id="rId21"/>
    <p:sldId id="349" r:id="rId22"/>
    <p:sldId id="315" r:id="rId23"/>
    <p:sldId id="299" r:id="rId24"/>
    <p:sldId id="347" r:id="rId25"/>
    <p:sldId id="359" r:id="rId26"/>
  </p:sldIdLst>
  <p:sldSz cx="9144000" cy="5143500" type="screen16x9"/>
  <p:notesSz cx="6858000" cy="9144000"/>
  <p:embeddedFontLst>
    <p:embeddedFont>
      <p:font typeface="Be Vietnam Thin" panose="00000200000000000000" pitchFamily="2" charset="0"/>
      <p:regular r:id="rId28"/>
      <p:italic r:id="rId29"/>
    </p:embeddedFont>
    <p:embeddedFont>
      <p:font typeface="Hind" panose="020B0600000101010101" charset="0"/>
      <p:regular r:id="rId30"/>
      <p:bold r:id="rId31"/>
    </p:embeddedFont>
    <p:embeddedFont>
      <p:font typeface="Londrina Solid" panose="020B0600000101010101" charset="0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Be Vietnam" panose="00000500000000000000" pitchFamily="2" charset="0"/>
      <p:regular r:id="rId35"/>
      <p:bold r:id="rId36"/>
      <p:italic r:id="rId37"/>
      <p:boldItalic r:id="rId38"/>
    </p:embeddedFont>
    <p:embeddedFont>
      <p:font typeface="Anaheim" panose="02000503000000000000" pitchFamily="2" charset="0"/>
      <p:regular r:id="rId39"/>
    </p:embeddedFont>
    <p:embeddedFont>
      <p:font typeface="Cascadia Code SemiBold" panose="020B0609020000020004" pitchFamily="49" charset="0"/>
      <p:bold r:id="rId40"/>
    </p:embeddedFont>
    <p:embeddedFont>
      <p:font typeface="Arial Black" panose="020B0A04020102020204" pitchFamily="34" charset="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C75"/>
    <a:srgbClr val="B66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48B508-BE5C-4C56-83BB-7AF38C74AFBD}">
  <a:tblStyle styleId="{9948B508-BE5C-4C56-83BB-7AF38C74A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021" autoAdjust="0"/>
  </p:normalViewPr>
  <p:slideViewPr>
    <p:cSldViewPr snapToGrid="0">
      <p:cViewPr varScale="1">
        <p:scale>
          <a:sx n="142" d="100"/>
          <a:sy n="142" d="100"/>
        </p:scale>
        <p:origin x="57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g10d83609e8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0" name="Google Shape;5490;g10d83609e8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9" name="Google Shape;6869;g10e8288f3d1_0_3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0" name="Google Shape;6870;g10e8288f3d1_0_3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키워드 분석을 통해 도출된 키워드를 해당 페르소나의 특이사항에 어디에 적용이 되었는지 표시</a:t>
            </a:r>
            <a:r>
              <a:rPr lang="en-US" altLang="ko-KR" dirty="0"/>
              <a:t>(</a:t>
            </a:r>
            <a:r>
              <a:rPr lang="ko-KR" altLang="en-US" dirty="0"/>
              <a:t>다른 스타일로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gedac56f28e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2" name="Google Shape;4342;gedac56f28e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644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주요기능에 대한 스크린샷</a:t>
            </a:r>
          </a:p>
        </p:txBody>
      </p:sp>
    </p:spTree>
    <p:extLst>
      <p:ext uri="{BB962C8B-B14F-4D97-AF65-F5344CB8AC3E}">
        <p14:creationId xmlns:p14="http://schemas.microsoft.com/office/powerpoint/2010/main" val="2818283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g10d83609e8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0" name="Google Shape;5490;g10d83609e8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031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g10d83609e8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0" name="Google Shape;5490;g10d83609e8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6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g10d83609e8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0" name="Google Shape;5490;g10d83609e8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51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g10d83609e8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0" name="Google Shape;5490;g10d83609e8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02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f114aa7512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f114aa7512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차별성을 목차로 추가할 것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g10d8772b69e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0" name="Google Shape;6150;g10d8772b69e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g10d83609e8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0" name="Google Shape;5490;g10d83609e8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179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8" name="Google Shape;6918;gf114aa7512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9" name="Google Shape;6919;gf114aa7512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1" name="Google Shape;5951;g10d83609e8a_0_3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2" name="Google Shape;5952;g10d83609e8a_0_3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아키텍처 구성도 추가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g10d83609e8a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4" name="Google Shape;3494;g10d83609e8a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제로웨이스트</a:t>
            </a:r>
            <a:r>
              <a:rPr lang="ko-KR" altLang="en-US" dirty="0"/>
              <a:t> 샵 </a:t>
            </a:r>
            <a:r>
              <a:rPr lang="ko-KR" altLang="en-US" dirty="0" err="1"/>
              <a:t>톱합</a:t>
            </a:r>
            <a:r>
              <a:rPr lang="ko-KR" altLang="en-US" dirty="0"/>
              <a:t> 정보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위치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샵 기본 정보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+ </a:t>
            </a:r>
            <a:r>
              <a:rPr lang="ko-KR" altLang="en-US" dirty="0"/>
              <a:t>사진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교통정보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자체 </a:t>
            </a:r>
            <a:r>
              <a:rPr lang="ko-KR" altLang="en-US" dirty="0" err="1"/>
              <a:t>제로웨이스트</a:t>
            </a:r>
            <a:r>
              <a:rPr lang="ko-KR" altLang="en-US" dirty="0"/>
              <a:t> 샵 운영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인공지능형 서비스 제공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인공지능형 </a:t>
            </a:r>
            <a:r>
              <a:rPr lang="ko-KR" altLang="en-US" dirty="0" err="1"/>
              <a:t>쳇봇</a:t>
            </a:r>
            <a:r>
              <a:rPr lang="ko-KR" altLang="en-US" dirty="0"/>
              <a:t> 상담 서비스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제로 </a:t>
            </a:r>
            <a:r>
              <a:rPr lang="ko-KR" altLang="en-US" dirty="0" err="1"/>
              <a:t>웨이스트</a:t>
            </a:r>
            <a:r>
              <a:rPr lang="ko-KR" altLang="en-US" dirty="0"/>
              <a:t> 유사 </a:t>
            </a:r>
            <a:r>
              <a:rPr lang="ko-KR" altLang="en-US" dirty="0" err="1"/>
              <a:t>추천샵</a:t>
            </a:r>
            <a:r>
              <a:rPr lang="ko-KR" altLang="en-US" dirty="0"/>
              <a:t> 정보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친환경 관련 공익 정보 제공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미세먼지 정보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쓰레기 분리 배출 정보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369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g10d8772b69e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0" name="Google Shape;6150;g10d8772b69e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963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f09f6a330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f09f6a330b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팀멤버</a:t>
            </a:r>
            <a:r>
              <a:rPr lang="en-US" altLang="ko-KR" dirty="0"/>
              <a:t>: 3</a:t>
            </a:r>
            <a:r>
              <a:rPr lang="ko-KR" altLang="en-US" dirty="0"/>
              <a:t>명으로 재편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4AFFC853-3FD5-451F-8D14-30E480799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프로젝트 일정으로 개발 일정 리뉴얼</a:t>
            </a:r>
            <a:endParaRPr lang="en-US" altLang="ko-KR" dirty="0"/>
          </a:p>
          <a:p>
            <a:r>
              <a:rPr lang="ko-KR" altLang="en-US" dirty="0"/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163260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페르소나 적용 전략에 대한 설명 페이지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10d83609e8a_0_3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10d83609e8a_0_3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10d83609e8a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4" name="Google Shape;3204;g10d83609e8a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f09f6a330b_0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f09f6a330b_0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10d83609e8a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10d83609e8a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45488" y="2357650"/>
            <a:ext cx="5262600" cy="17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00575" y="4142400"/>
            <a:ext cx="4743000" cy="461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61"/>
            <a:ext cx="2853959" cy="2324057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290050" y="2819436"/>
            <a:ext cx="2853959" cy="2324057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37825">
            <a:off x="-156003" y="1976196"/>
            <a:ext cx="444194" cy="1383977"/>
            <a:chOff x="2642275" y="5716900"/>
            <a:chExt cx="601300" cy="1873475"/>
          </a:xfrm>
        </p:grpSpPr>
        <p:sp>
          <p:nvSpPr>
            <p:cNvPr id="14" name="Google Shape;14;p2"/>
            <p:cNvSpPr/>
            <p:nvPr/>
          </p:nvSpPr>
          <p:spPr>
            <a:xfrm>
              <a:off x="2807775" y="5716900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6" y="1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28"/>
                    <a:pt x="10788" y="6370"/>
                  </a:cubicBezTo>
                  <a:lnTo>
                    <a:pt x="10788" y="655"/>
                  </a:lnTo>
                  <a:cubicBezTo>
                    <a:pt x="10788" y="286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42275" y="589252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0"/>
                  </a:moveTo>
                  <a:lnTo>
                    <a:pt x="8002" y="1989"/>
                  </a:lnTo>
                  <a:cubicBezTo>
                    <a:pt x="8002" y="2334"/>
                    <a:pt x="7907" y="2667"/>
                    <a:pt x="7704" y="2941"/>
                  </a:cubicBezTo>
                  <a:lnTo>
                    <a:pt x="799" y="12799"/>
                  </a:lnTo>
                  <a:cubicBezTo>
                    <a:pt x="287" y="13561"/>
                    <a:pt x="1" y="14454"/>
                    <a:pt x="1" y="15359"/>
                  </a:cubicBezTo>
                  <a:lnTo>
                    <a:pt x="1" y="63651"/>
                  </a:lnTo>
                  <a:lnTo>
                    <a:pt x="120" y="63651"/>
                  </a:lnTo>
                  <a:cubicBezTo>
                    <a:pt x="120" y="66008"/>
                    <a:pt x="2025" y="67913"/>
                    <a:pt x="4370" y="67913"/>
                  </a:cubicBezTo>
                  <a:cubicBezTo>
                    <a:pt x="5906" y="67913"/>
                    <a:pt x="7264" y="67092"/>
                    <a:pt x="8002" y="65865"/>
                  </a:cubicBezTo>
                  <a:cubicBezTo>
                    <a:pt x="8752" y="67092"/>
                    <a:pt x="10109" y="67913"/>
                    <a:pt x="11633" y="67913"/>
                  </a:cubicBezTo>
                  <a:cubicBezTo>
                    <a:pt x="13562" y="67913"/>
                    <a:pt x="15181" y="66639"/>
                    <a:pt x="15717" y="64901"/>
                  </a:cubicBezTo>
                  <a:cubicBezTo>
                    <a:pt x="16253" y="66639"/>
                    <a:pt x="17872" y="67913"/>
                    <a:pt x="19789" y="67913"/>
                  </a:cubicBezTo>
                  <a:cubicBezTo>
                    <a:pt x="22146" y="67913"/>
                    <a:pt x="24051" y="65996"/>
                    <a:pt x="24051" y="63651"/>
                  </a:cubicBezTo>
                  <a:lnTo>
                    <a:pt x="24051" y="15359"/>
                  </a:lnTo>
                  <a:lnTo>
                    <a:pt x="24040" y="15359"/>
                  </a:lnTo>
                  <a:cubicBezTo>
                    <a:pt x="24040" y="14431"/>
                    <a:pt x="23754" y="13538"/>
                    <a:pt x="23230" y="12799"/>
                  </a:cubicBezTo>
                  <a:lnTo>
                    <a:pt x="16324" y="2941"/>
                  </a:lnTo>
                  <a:cubicBezTo>
                    <a:pt x="16134" y="2667"/>
                    <a:pt x="16027" y="2334"/>
                    <a:pt x="16027" y="1989"/>
                  </a:cubicBezTo>
                  <a:lnTo>
                    <a:pt x="16027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 rot="3680464">
            <a:off x="379357" y="1376599"/>
            <a:ext cx="744158" cy="981111"/>
            <a:chOff x="4326425" y="5583250"/>
            <a:chExt cx="744150" cy="981100"/>
          </a:xfrm>
        </p:grpSpPr>
        <p:sp>
          <p:nvSpPr>
            <p:cNvPr id="17" name="Google Shape;17;p2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281172" y="3188518"/>
            <a:ext cx="864443" cy="1751954"/>
            <a:chOff x="1803775" y="5029925"/>
            <a:chExt cx="655775" cy="1329050"/>
          </a:xfrm>
        </p:grpSpPr>
        <p:sp>
          <p:nvSpPr>
            <p:cNvPr id="43" name="Google Shape;43;p2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3680486">
            <a:off x="8153213" y="2520975"/>
            <a:ext cx="962017" cy="1268340"/>
            <a:chOff x="4326425" y="5583250"/>
            <a:chExt cx="744150" cy="981100"/>
          </a:xfrm>
        </p:grpSpPr>
        <p:sp>
          <p:nvSpPr>
            <p:cNvPr id="55" name="Google Shape;55;p2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 rot="1350639">
            <a:off x="8853220" y="625004"/>
            <a:ext cx="335945" cy="975417"/>
            <a:chOff x="1460575" y="5630575"/>
            <a:chExt cx="645350" cy="1873775"/>
          </a:xfrm>
        </p:grpSpPr>
        <p:sp>
          <p:nvSpPr>
            <p:cNvPr id="81" name="Google Shape;81;p2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2"/>
          <p:cNvSpPr/>
          <p:nvPr/>
        </p:nvSpPr>
        <p:spPr>
          <a:xfrm rot="1078197">
            <a:off x="538144" y="2615762"/>
            <a:ext cx="142844" cy="302822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 rot="-2700996">
            <a:off x="265904" y="4704184"/>
            <a:ext cx="142836" cy="302854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 rot="1623075">
            <a:off x="8616870" y="4195840"/>
            <a:ext cx="225062" cy="477144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 rot="-1229716">
            <a:off x="8871756" y="1848082"/>
            <a:ext cx="169977" cy="360335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2"/>
          <p:cNvGrpSpPr/>
          <p:nvPr/>
        </p:nvGrpSpPr>
        <p:grpSpPr>
          <a:xfrm rot="-1269334">
            <a:off x="7492058" y="3707781"/>
            <a:ext cx="601297" cy="1873742"/>
            <a:chOff x="3855225" y="5718400"/>
            <a:chExt cx="601300" cy="1873750"/>
          </a:xfrm>
        </p:grpSpPr>
        <p:sp>
          <p:nvSpPr>
            <p:cNvPr id="88" name="Google Shape;88;p2"/>
            <p:cNvSpPr/>
            <p:nvPr/>
          </p:nvSpPr>
          <p:spPr>
            <a:xfrm>
              <a:off x="4020125" y="5718400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55225" y="5894300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7"/>
          <p:cNvSpPr txBox="1">
            <a:spLocks noGrp="1"/>
          </p:cNvSpPr>
          <p:nvPr>
            <p:ph type="subTitle" idx="1"/>
          </p:nvPr>
        </p:nvSpPr>
        <p:spPr>
          <a:xfrm>
            <a:off x="2362200" y="1763075"/>
            <a:ext cx="4419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6" name="Google Shape;826;p2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7"/>
          <p:cNvSpPr/>
          <p:nvPr/>
        </p:nvSpPr>
        <p:spPr>
          <a:xfrm rot="10800000">
            <a:off x="6306883" y="100"/>
            <a:ext cx="2837116" cy="1382800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27"/>
          <p:cNvGrpSpPr/>
          <p:nvPr/>
        </p:nvGrpSpPr>
        <p:grpSpPr>
          <a:xfrm rot="1161746">
            <a:off x="8320965" y="4067064"/>
            <a:ext cx="542132" cy="1574146"/>
            <a:chOff x="6512944" y="2975654"/>
            <a:chExt cx="1594853" cy="4630848"/>
          </a:xfrm>
        </p:grpSpPr>
        <p:grpSp>
          <p:nvGrpSpPr>
            <p:cNvPr id="829" name="Google Shape;829;p27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830" name="Google Shape;830;p27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7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2" name="Google Shape;832;p27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27"/>
          <p:cNvGrpSpPr/>
          <p:nvPr/>
        </p:nvGrpSpPr>
        <p:grpSpPr>
          <a:xfrm rot="-1866940">
            <a:off x="-180040" y="4132"/>
            <a:ext cx="400620" cy="1248399"/>
            <a:chOff x="4118750" y="2154275"/>
            <a:chExt cx="601300" cy="1873750"/>
          </a:xfrm>
        </p:grpSpPr>
        <p:sp>
          <p:nvSpPr>
            <p:cNvPr id="834" name="Google Shape;834;p27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27"/>
          <p:cNvGrpSpPr/>
          <p:nvPr/>
        </p:nvGrpSpPr>
        <p:grpSpPr>
          <a:xfrm rot="1865792">
            <a:off x="-287707" y="3793068"/>
            <a:ext cx="723092" cy="1465481"/>
            <a:chOff x="1803775" y="5029925"/>
            <a:chExt cx="655775" cy="1329050"/>
          </a:xfrm>
        </p:grpSpPr>
        <p:sp>
          <p:nvSpPr>
            <p:cNvPr id="837" name="Google Shape;837;p27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7"/>
          <p:cNvGrpSpPr/>
          <p:nvPr/>
        </p:nvGrpSpPr>
        <p:grpSpPr>
          <a:xfrm rot="3492532">
            <a:off x="5956335" y="-394653"/>
            <a:ext cx="494143" cy="900682"/>
            <a:chOff x="-214625" y="3943775"/>
            <a:chExt cx="458725" cy="836125"/>
          </a:xfrm>
        </p:grpSpPr>
        <p:sp>
          <p:nvSpPr>
            <p:cNvPr id="849" name="Google Shape;849;p27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27"/>
          <p:cNvSpPr/>
          <p:nvPr/>
        </p:nvSpPr>
        <p:spPr>
          <a:xfrm rot="2131633">
            <a:off x="7884376" y="330587"/>
            <a:ext cx="148962" cy="30176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7"/>
          <p:cNvSpPr/>
          <p:nvPr/>
        </p:nvSpPr>
        <p:spPr>
          <a:xfrm rot="-2281775">
            <a:off x="689767" y="4755524"/>
            <a:ext cx="148956" cy="301766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27"/>
          <p:cNvGrpSpPr/>
          <p:nvPr/>
        </p:nvGrpSpPr>
        <p:grpSpPr>
          <a:xfrm rot="-7738681" flipH="1">
            <a:off x="8760947" y="1766159"/>
            <a:ext cx="344309" cy="484912"/>
            <a:chOff x="1554950" y="3841075"/>
            <a:chExt cx="389950" cy="549200"/>
          </a:xfrm>
        </p:grpSpPr>
        <p:sp>
          <p:nvSpPr>
            <p:cNvPr id="864" name="Google Shape;864;p27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27"/>
          <p:cNvGrpSpPr/>
          <p:nvPr/>
        </p:nvGrpSpPr>
        <p:grpSpPr>
          <a:xfrm rot="-1324980">
            <a:off x="8698081" y="-353291"/>
            <a:ext cx="470036" cy="1364806"/>
            <a:chOff x="6512944" y="2975654"/>
            <a:chExt cx="1594853" cy="4630848"/>
          </a:xfrm>
        </p:grpSpPr>
        <p:grpSp>
          <p:nvGrpSpPr>
            <p:cNvPr id="873" name="Google Shape;873;p27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874" name="Google Shape;874;p27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7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6" name="Google Shape;876;p27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27"/>
          <p:cNvGrpSpPr/>
          <p:nvPr/>
        </p:nvGrpSpPr>
        <p:grpSpPr>
          <a:xfrm rot="7738681">
            <a:off x="369422" y="385871"/>
            <a:ext cx="344309" cy="484912"/>
            <a:chOff x="1554950" y="3841075"/>
            <a:chExt cx="389950" cy="549200"/>
          </a:xfrm>
        </p:grpSpPr>
        <p:sp>
          <p:nvSpPr>
            <p:cNvPr id="878" name="Google Shape;878;p27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27"/>
          <p:cNvGrpSpPr/>
          <p:nvPr/>
        </p:nvGrpSpPr>
        <p:grpSpPr>
          <a:xfrm rot="2422028" flipH="1">
            <a:off x="-102502" y="2720515"/>
            <a:ext cx="352694" cy="1099052"/>
            <a:chOff x="4118750" y="2154275"/>
            <a:chExt cx="601300" cy="1873750"/>
          </a:xfrm>
        </p:grpSpPr>
        <p:sp>
          <p:nvSpPr>
            <p:cNvPr id="887" name="Google Shape;887;p27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_1_1_1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9"/>
          <p:cNvSpPr txBox="1">
            <a:spLocks noGrp="1"/>
          </p:cNvSpPr>
          <p:nvPr>
            <p:ph type="title"/>
          </p:nvPr>
        </p:nvSpPr>
        <p:spPr>
          <a:xfrm>
            <a:off x="4722725" y="1443475"/>
            <a:ext cx="30402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3" name="Google Shape;933;p29"/>
          <p:cNvSpPr txBox="1">
            <a:spLocks noGrp="1"/>
          </p:cNvSpPr>
          <p:nvPr>
            <p:ph type="subTitle" idx="1"/>
          </p:nvPr>
        </p:nvSpPr>
        <p:spPr>
          <a:xfrm>
            <a:off x="4723825" y="2089975"/>
            <a:ext cx="30402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34" name="Google Shape;934;p29"/>
          <p:cNvSpPr/>
          <p:nvPr/>
        </p:nvSpPr>
        <p:spPr>
          <a:xfrm rot="5400000" flipH="1">
            <a:off x="909545" y="919752"/>
            <a:ext cx="3311332" cy="5130377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9"/>
          <p:cNvSpPr/>
          <p:nvPr/>
        </p:nvSpPr>
        <p:spPr>
          <a:xfrm rot="4253446">
            <a:off x="-64824" y="2564578"/>
            <a:ext cx="232127" cy="47027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9"/>
          <p:cNvSpPr/>
          <p:nvPr/>
        </p:nvSpPr>
        <p:spPr>
          <a:xfrm rot="10800000">
            <a:off x="7013206" y="60"/>
            <a:ext cx="2130794" cy="1735139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_1_1_1_1_1_1_1_1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0"/>
          <p:cNvSpPr/>
          <p:nvPr/>
        </p:nvSpPr>
        <p:spPr>
          <a:xfrm rot="499">
            <a:off x="-383299" y="-333755"/>
            <a:ext cx="2377392" cy="2075789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"/>
          <p:cNvSpPr/>
          <p:nvPr/>
        </p:nvSpPr>
        <p:spPr>
          <a:xfrm rot="-3729966" flipH="1">
            <a:off x="7299048" y="3833627"/>
            <a:ext cx="2377484" cy="2075776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30"/>
          <p:cNvGrpSpPr/>
          <p:nvPr/>
        </p:nvGrpSpPr>
        <p:grpSpPr>
          <a:xfrm rot="1230377" flipH="1">
            <a:off x="-242610" y="210485"/>
            <a:ext cx="1522415" cy="2706444"/>
            <a:chOff x="5644300" y="1118350"/>
            <a:chExt cx="824675" cy="1466050"/>
          </a:xfrm>
        </p:grpSpPr>
        <p:sp>
          <p:nvSpPr>
            <p:cNvPr id="941" name="Google Shape;941;p30"/>
            <p:cNvSpPr/>
            <p:nvPr/>
          </p:nvSpPr>
          <p:spPr>
            <a:xfrm>
              <a:off x="5957875" y="1481500"/>
              <a:ext cx="154200" cy="1102900"/>
            </a:xfrm>
            <a:custGeom>
              <a:avLst/>
              <a:gdLst/>
              <a:ahLst/>
              <a:cxnLst/>
              <a:rect l="l" t="t" r="r" b="b"/>
              <a:pathLst>
                <a:path w="6168" h="44116" extrusionOk="0">
                  <a:moveTo>
                    <a:pt x="279" y="1"/>
                  </a:moveTo>
                  <a:cubicBezTo>
                    <a:pt x="243" y="1"/>
                    <a:pt x="205" y="9"/>
                    <a:pt x="167" y="27"/>
                  </a:cubicBezTo>
                  <a:cubicBezTo>
                    <a:pt x="48" y="74"/>
                    <a:pt x="1" y="205"/>
                    <a:pt x="36" y="336"/>
                  </a:cubicBezTo>
                  <a:cubicBezTo>
                    <a:pt x="2382" y="9587"/>
                    <a:pt x="5144" y="21756"/>
                    <a:pt x="5537" y="34079"/>
                  </a:cubicBezTo>
                  <a:cubicBezTo>
                    <a:pt x="5656" y="37424"/>
                    <a:pt x="5585" y="40687"/>
                    <a:pt x="5358" y="43842"/>
                  </a:cubicBezTo>
                  <a:cubicBezTo>
                    <a:pt x="5346" y="43996"/>
                    <a:pt x="5465" y="44116"/>
                    <a:pt x="5620" y="44116"/>
                  </a:cubicBezTo>
                  <a:cubicBezTo>
                    <a:pt x="5751" y="44116"/>
                    <a:pt x="5858" y="44008"/>
                    <a:pt x="5870" y="43877"/>
                  </a:cubicBezTo>
                  <a:cubicBezTo>
                    <a:pt x="6108" y="40698"/>
                    <a:pt x="6168" y="37424"/>
                    <a:pt x="6049" y="34055"/>
                  </a:cubicBezTo>
                  <a:cubicBezTo>
                    <a:pt x="5632" y="21672"/>
                    <a:pt x="2882" y="9445"/>
                    <a:pt x="512" y="193"/>
                  </a:cubicBezTo>
                  <a:cubicBezTo>
                    <a:pt x="477" y="77"/>
                    <a:pt x="387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5892400" y="1505500"/>
              <a:ext cx="175925" cy="126700"/>
            </a:xfrm>
            <a:custGeom>
              <a:avLst/>
              <a:gdLst/>
              <a:ahLst/>
              <a:cxnLst/>
              <a:rect l="l" t="t" r="r" b="b"/>
              <a:pathLst>
                <a:path w="7037" h="5068" extrusionOk="0">
                  <a:moveTo>
                    <a:pt x="6758" y="1"/>
                  </a:moveTo>
                  <a:cubicBezTo>
                    <a:pt x="6707" y="1"/>
                    <a:pt x="6655" y="18"/>
                    <a:pt x="6608" y="55"/>
                  </a:cubicBezTo>
                  <a:cubicBezTo>
                    <a:pt x="4632" y="1496"/>
                    <a:pt x="4084" y="3698"/>
                    <a:pt x="3929" y="4484"/>
                  </a:cubicBezTo>
                  <a:lnTo>
                    <a:pt x="345" y="3472"/>
                  </a:lnTo>
                  <a:cubicBezTo>
                    <a:pt x="329" y="3469"/>
                    <a:pt x="312" y="3468"/>
                    <a:pt x="295" y="3468"/>
                  </a:cubicBezTo>
                  <a:cubicBezTo>
                    <a:pt x="180" y="3468"/>
                    <a:pt x="67" y="3536"/>
                    <a:pt x="36" y="3651"/>
                  </a:cubicBezTo>
                  <a:cubicBezTo>
                    <a:pt x="0" y="3782"/>
                    <a:pt x="72" y="3913"/>
                    <a:pt x="214" y="3960"/>
                  </a:cubicBezTo>
                  <a:lnTo>
                    <a:pt x="4084" y="5056"/>
                  </a:lnTo>
                  <a:cubicBezTo>
                    <a:pt x="4108" y="5068"/>
                    <a:pt x="4132" y="5068"/>
                    <a:pt x="4155" y="5068"/>
                  </a:cubicBezTo>
                  <a:cubicBezTo>
                    <a:pt x="4203" y="5068"/>
                    <a:pt x="4251" y="5056"/>
                    <a:pt x="4286" y="5020"/>
                  </a:cubicBezTo>
                  <a:cubicBezTo>
                    <a:pt x="4346" y="4972"/>
                    <a:pt x="4382" y="4913"/>
                    <a:pt x="4394" y="4841"/>
                  </a:cubicBezTo>
                  <a:cubicBezTo>
                    <a:pt x="4394" y="4817"/>
                    <a:pt x="4703" y="2091"/>
                    <a:pt x="6906" y="472"/>
                  </a:cubicBezTo>
                  <a:cubicBezTo>
                    <a:pt x="7025" y="376"/>
                    <a:pt x="7037" y="234"/>
                    <a:pt x="6965" y="115"/>
                  </a:cubicBezTo>
                  <a:cubicBezTo>
                    <a:pt x="6915" y="42"/>
                    <a:pt x="6837" y="1"/>
                    <a:pt x="6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5942100" y="1885975"/>
              <a:ext cx="125625" cy="65300"/>
            </a:xfrm>
            <a:custGeom>
              <a:avLst/>
              <a:gdLst/>
              <a:ahLst/>
              <a:cxnLst/>
              <a:rect l="l" t="t" r="r" b="b"/>
              <a:pathLst>
                <a:path w="5025" h="2612" extrusionOk="0">
                  <a:moveTo>
                    <a:pt x="277" y="1"/>
                  </a:moveTo>
                  <a:cubicBezTo>
                    <a:pt x="162" y="1"/>
                    <a:pt x="56" y="80"/>
                    <a:pt x="24" y="207"/>
                  </a:cubicBezTo>
                  <a:cubicBezTo>
                    <a:pt x="0" y="338"/>
                    <a:pt x="84" y="469"/>
                    <a:pt x="215" y="505"/>
                  </a:cubicBezTo>
                  <a:cubicBezTo>
                    <a:pt x="251" y="505"/>
                    <a:pt x="3477" y="1231"/>
                    <a:pt x="4549" y="2529"/>
                  </a:cubicBezTo>
                  <a:cubicBezTo>
                    <a:pt x="4596" y="2588"/>
                    <a:pt x="4668" y="2612"/>
                    <a:pt x="4739" y="2612"/>
                  </a:cubicBezTo>
                  <a:cubicBezTo>
                    <a:pt x="4799" y="2612"/>
                    <a:pt x="4858" y="2600"/>
                    <a:pt x="4906" y="2564"/>
                  </a:cubicBezTo>
                  <a:cubicBezTo>
                    <a:pt x="5013" y="2481"/>
                    <a:pt x="5025" y="2314"/>
                    <a:pt x="4942" y="2207"/>
                  </a:cubicBezTo>
                  <a:cubicBezTo>
                    <a:pt x="3751" y="778"/>
                    <a:pt x="453" y="40"/>
                    <a:pt x="322" y="5"/>
                  </a:cubicBezTo>
                  <a:cubicBezTo>
                    <a:pt x="307" y="2"/>
                    <a:pt x="292" y="1"/>
                    <a:pt x="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6082300" y="1993625"/>
              <a:ext cx="87525" cy="143400"/>
            </a:xfrm>
            <a:custGeom>
              <a:avLst/>
              <a:gdLst/>
              <a:ahLst/>
              <a:cxnLst/>
              <a:rect l="l" t="t" r="r" b="b"/>
              <a:pathLst>
                <a:path w="3501" h="5736" extrusionOk="0">
                  <a:moveTo>
                    <a:pt x="3205" y="0"/>
                  </a:moveTo>
                  <a:cubicBezTo>
                    <a:pt x="3130" y="0"/>
                    <a:pt x="3057" y="36"/>
                    <a:pt x="3001" y="92"/>
                  </a:cubicBezTo>
                  <a:cubicBezTo>
                    <a:pt x="2894" y="211"/>
                    <a:pt x="536" y="3271"/>
                    <a:pt x="24" y="5438"/>
                  </a:cubicBezTo>
                  <a:cubicBezTo>
                    <a:pt x="0" y="5569"/>
                    <a:pt x="84" y="5712"/>
                    <a:pt x="215" y="5735"/>
                  </a:cubicBezTo>
                  <a:lnTo>
                    <a:pt x="286" y="5735"/>
                  </a:lnTo>
                  <a:cubicBezTo>
                    <a:pt x="381" y="5735"/>
                    <a:pt x="488" y="5664"/>
                    <a:pt x="512" y="5557"/>
                  </a:cubicBezTo>
                  <a:cubicBezTo>
                    <a:pt x="1000" y="3485"/>
                    <a:pt x="3382" y="437"/>
                    <a:pt x="3406" y="413"/>
                  </a:cubicBezTo>
                  <a:cubicBezTo>
                    <a:pt x="3501" y="294"/>
                    <a:pt x="3465" y="140"/>
                    <a:pt x="3358" y="56"/>
                  </a:cubicBezTo>
                  <a:cubicBezTo>
                    <a:pt x="3309" y="17"/>
                    <a:pt x="3256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6010850" y="1356675"/>
              <a:ext cx="285725" cy="225725"/>
            </a:xfrm>
            <a:custGeom>
              <a:avLst/>
              <a:gdLst/>
              <a:ahLst/>
              <a:cxnLst/>
              <a:rect l="l" t="t" r="r" b="b"/>
              <a:pathLst>
                <a:path w="11429" h="9029" extrusionOk="0">
                  <a:moveTo>
                    <a:pt x="6891" y="1"/>
                  </a:moveTo>
                  <a:cubicBezTo>
                    <a:pt x="6155" y="1"/>
                    <a:pt x="6719" y="1920"/>
                    <a:pt x="5156" y="3020"/>
                  </a:cubicBezTo>
                  <a:cubicBezTo>
                    <a:pt x="3442" y="4258"/>
                    <a:pt x="1" y="5294"/>
                    <a:pt x="108" y="7318"/>
                  </a:cubicBezTo>
                  <a:cubicBezTo>
                    <a:pt x="132" y="7925"/>
                    <a:pt x="715" y="8866"/>
                    <a:pt x="1811" y="9020"/>
                  </a:cubicBezTo>
                  <a:cubicBezTo>
                    <a:pt x="1848" y="9026"/>
                    <a:pt x="1887" y="9028"/>
                    <a:pt x="1927" y="9028"/>
                  </a:cubicBezTo>
                  <a:cubicBezTo>
                    <a:pt x="2943" y="9028"/>
                    <a:pt x="4867" y="7363"/>
                    <a:pt x="7122" y="7363"/>
                  </a:cubicBezTo>
                  <a:cubicBezTo>
                    <a:pt x="7314" y="7363"/>
                    <a:pt x="7508" y="7375"/>
                    <a:pt x="7704" y="7401"/>
                  </a:cubicBezTo>
                  <a:cubicBezTo>
                    <a:pt x="8097" y="7453"/>
                    <a:pt x="8432" y="7477"/>
                    <a:pt x="8717" y="7477"/>
                  </a:cubicBezTo>
                  <a:cubicBezTo>
                    <a:pt x="11428" y="7477"/>
                    <a:pt x="9585" y="5341"/>
                    <a:pt x="9585" y="5341"/>
                  </a:cubicBezTo>
                  <a:cubicBezTo>
                    <a:pt x="9585" y="5341"/>
                    <a:pt x="10931" y="4246"/>
                    <a:pt x="10419" y="2924"/>
                  </a:cubicBezTo>
                  <a:cubicBezTo>
                    <a:pt x="10134" y="2199"/>
                    <a:pt x="9571" y="2034"/>
                    <a:pt x="9117" y="2034"/>
                  </a:cubicBezTo>
                  <a:cubicBezTo>
                    <a:pt x="8735" y="2034"/>
                    <a:pt x="8430" y="2150"/>
                    <a:pt x="8430" y="2150"/>
                  </a:cubicBezTo>
                  <a:cubicBezTo>
                    <a:pt x="8430" y="2150"/>
                    <a:pt x="8335" y="543"/>
                    <a:pt x="7168" y="67"/>
                  </a:cubicBezTo>
                  <a:cubicBezTo>
                    <a:pt x="7059" y="22"/>
                    <a:pt x="6968" y="1"/>
                    <a:pt x="6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6223950" y="1344375"/>
              <a:ext cx="46200" cy="40025"/>
            </a:xfrm>
            <a:custGeom>
              <a:avLst/>
              <a:gdLst/>
              <a:ahLst/>
              <a:cxnLst/>
              <a:rect l="l" t="t" r="r" b="b"/>
              <a:pathLst>
                <a:path w="1848" h="1601" extrusionOk="0">
                  <a:moveTo>
                    <a:pt x="833" y="0"/>
                  </a:moveTo>
                  <a:cubicBezTo>
                    <a:pt x="91" y="0"/>
                    <a:pt x="1" y="1490"/>
                    <a:pt x="764" y="1595"/>
                  </a:cubicBezTo>
                  <a:cubicBezTo>
                    <a:pt x="790" y="1599"/>
                    <a:pt x="816" y="1601"/>
                    <a:pt x="842" y="1601"/>
                  </a:cubicBezTo>
                  <a:cubicBezTo>
                    <a:pt x="959" y="1601"/>
                    <a:pt x="1073" y="1562"/>
                    <a:pt x="1180" y="1523"/>
                  </a:cubicBezTo>
                  <a:cubicBezTo>
                    <a:pt x="1347" y="1464"/>
                    <a:pt x="1490" y="1392"/>
                    <a:pt x="1621" y="1285"/>
                  </a:cubicBezTo>
                  <a:cubicBezTo>
                    <a:pt x="1764" y="1178"/>
                    <a:pt x="1847" y="1023"/>
                    <a:pt x="1847" y="856"/>
                  </a:cubicBezTo>
                  <a:cubicBezTo>
                    <a:pt x="1847" y="678"/>
                    <a:pt x="1764" y="511"/>
                    <a:pt x="1621" y="380"/>
                  </a:cubicBezTo>
                  <a:cubicBezTo>
                    <a:pt x="1490" y="261"/>
                    <a:pt x="1323" y="166"/>
                    <a:pt x="1180" y="94"/>
                  </a:cubicBezTo>
                  <a:cubicBezTo>
                    <a:pt x="1052" y="29"/>
                    <a:pt x="937" y="0"/>
                    <a:pt x="833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6289175" y="1397500"/>
              <a:ext cx="43475" cy="40425"/>
            </a:xfrm>
            <a:custGeom>
              <a:avLst/>
              <a:gdLst/>
              <a:ahLst/>
              <a:cxnLst/>
              <a:rect l="l" t="t" r="r" b="b"/>
              <a:pathLst>
                <a:path w="1739" h="1617" extrusionOk="0">
                  <a:moveTo>
                    <a:pt x="961" y="1"/>
                  </a:moveTo>
                  <a:cubicBezTo>
                    <a:pt x="578" y="1"/>
                    <a:pt x="23" y="480"/>
                    <a:pt x="12" y="863"/>
                  </a:cubicBezTo>
                  <a:cubicBezTo>
                    <a:pt x="0" y="1137"/>
                    <a:pt x="119" y="1482"/>
                    <a:pt x="381" y="1589"/>
                  </a:cubicBezTo>
                  <a:cubicBezTo>
                    <a:pt x="442" y="1609"/>
                    <a:pt x="504" y="1616"/>
                    <a:pt x="567" y="1616"/>
                  </a:cubicBezTo>
                  <a:cubicBezTo>
                    <a:pt x="653" y="1616"/>
                    <a:pt x="739" y="1603"/>
                    <a:pt x="822" y="1589"/>
                  </a:cubicBezTo>
                  <a:cubicBezTo>
                    <a:pt x="976" y="1553"/>
                    <a:pt x="1131" y="1529"/>
                    <a:pt x="1298" y="1482"/>
                  </a:cubicBezTo>
                  <a:cubicBezTo>
                    <a:pt x="1381" y="1458"/>
                    <a:pt x="1477" y="1422"/>
                    <a:pt x="1548" y="1363"/>
                  </a:cubicBezTo>
                  <a:cubicBezTo>
                    <a:pt x="1619" y="1303"/>
                    <a:pt x="1667" y="1220"/>
                    <a:pt x="1691" y="1125"/>
                  </a:cubicBezTo>
                  <a:cubicBezTo>
                    <a:pt x="1727" y="1017"/>
                    <a:pt x="1738" y="898"/>
                    <a:pt x="1727" y="779"/>
                  </a:cubicBezTo>
                  <a:cubicBezTo>
                    <a:pt x="1691" y="541"/>
                    <a:pt x="1548" y="339"/>
                    <a:pt x="1357" y="172"/>
                  </a:cubicBezTo>
                  <a:cubicBezTo>
                    <a:pt x="1262" y="101"/>
                    <a:pt x="1143" y="41"/>
                    <a:pt x="1024" y="5"/>
                  </a:cubicBezTo>
                  <a:cubicBezTo>
                    <a:pt x="1004" y="2"/>
                    <a:pt x="982" y="1"/>
                    <a:pt x="961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6288775" y="1465725"/>
              <a:ext cx="39700" cy="33300"/>
            </a:xfrm>
            <a:custGeom>
              <a:avLst/>
              <a:gdLst/>
              <a:ahLst/>
              <a:cxnLst/>
              <a:rect l="l" t="t" r="r" b="b"/>
              <a:pathLst>
                <a:path w="1588" h="1332" extrusionOk="0">
                  <a:moveTo>
                    <a:pt x="857" y="1"/>
                  </a:moveTo>
                  <a:cubicBezTo>
                    <a:pt x="413" y="1"/>
                    <a:pt x="0" y="494"/>
                    <a:pt x="266" y="1051"/>
                  </a:cubicBezTo>
                  <a:cubicBezTo>
                    <a:pt x="314" y="1134"/>
                    <a:pt x="361" y="1205"/>
                    <a:pt x="445" y="1253"/>
                  </a:cubicBezTo>
                  <a:cubicBezTo>
                    <a:pt x="540" y="1313"/>
                    <a:pt x="635" y="1325"/>
                    <a:pt x="731" y="1325"/>
                  </a:cubicBezTo>
                  <a:cubicBezTo>
                    <a:pt x="766" y="1329"/>
                    <a:pt x="801" y="1332"/>
                    <a:pt x="837" y="1332"/>
                  </a:cubicBezTo>
                  <a:cubicBezTo>
                    <a:pt x="982" y="1332"/>
                    <a:pt x="1130" y="1292"/>
                    <a:pt x="1254" y="1205"/>
                  </a:cubicBezTo>
                  <a:cubicBezTo>
                    <a:pt x="1528" y="1015"/>
                    <a:pt x="1588" y="586"/>
                    <a:pt x="1397" y="313"/>
                  </a:cubicBezTo>
                  <a:cubicBezTo>
                    <a:pt x="1246" y="93"/>
                    <a:pt x="1049" y="1"/>
                    <a:pt x="857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6102825" y="1722650"/>
              <a:ext cx="366150" cy="314400"/>
            </a:xfrm>
            <a:custGeom>
              <a:avLst/>
              <a:gdLst/>
              <a:ahLst/>
              <a:cxnLst/>
              <a:rect l="l" t="t" r="r" b="b"/>
              <a:pathLst>
                <a:path w="14646" h="12576" extrusionOk="0">
                  <a:moveTo>
                    <a:pt x="5929" y="0"/>
                  </a:moveTo>
                  <a:cubicBezTo>
                    <a:pt x="4508" y="0"/>
                    <a:pt x="6391" y="2120"/>
                    <a:pt x="4954" y="4240"/>
                  </a:cubicBezTo>
                  <a:cubicBezTo>
                    <a:pt x="3489" y="6383"/>
                    <a:pt x="1" y="9014"/>
                    <a:pt x="989" y="11288"/>
                  </a:cubicBezTo>
                  <a:cubicBezTo>
                    <a:pt x="1245" y="11871"/>
                    <a:pt x="2061" y="12576"/>
                    <a:pt x="3138" y="12576"/>
                  </a:cubicBezTo>
                  <a:cubicBezTo>
                    <a:pt x="3316" y="12576"/>
                    <a:pt x="3501" y="12557"/>
                    <a:pt x="3692" y="12514"/>
                  </a:cubicBezTo>
                  <a:cubicBezTo>
                    <a:pt x="4954" y="12229"/>
                    <a:pt x="6585" y="8871"/>
                    <a:pt x="9716" y="8133"/>
                  </a:cubicBezTo>
                  <a:cubicBezTo>
                    <a:pt x="14646" y="6990"/>
                    <a:pt x="10978" y="4978"/>
                    <a:pt x="10978" y="4978"/>
                  </a:cubicBezTo>
                  <a:cubicBezTo>
                    <a:pt x="10978" y="4978"/>
                    <a:pt x="12050" y="3156"/>
                    <a:pt x="10895" y="1858"/>
                  </a:cubicBezTo>
                  <a:cubicBezTo>
                    <a:pt x="10499" y="1418"/>
                    <a:pt x="10074" y="1272"/>
                    <a:pt x="9685" y="1272"/>
                  </a:cubicBezTo>
                  <a:cubicBezTo>
                    <a:pt x="8929" y="1272"/>
                    <a:pt x="8311" y="1823"/>
                    <a:pt x="8311" y="1823"/>
                  </a:cubicBezTo>
                  <a:cubicBezTo>
                    <a:pt x="8311" y="1823"/>
                    <a:pt x="7502" y="37"/>
                    <a:pt x="5978" y="1"/>
                  </a:cubicBezTo>
                  <a:cubicBezTo>
                    <a:pt x="5961" y="1"/>
                    <a:pt x="5945" y="0"/>
                    <a:pt x="5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6286025" y="1681375"/>
              <a:ext cx="61800" cy="48300"/>
            </a:xfrm>
            <a:custGeom>
              <a:avLst/>
              <a:gdLst/>
              <a:ahLst/>
              <a:cxnLst/>
              <a:rect l="l" t="t" r="r" b="b"/>
              <a:pathLst>
                <a:path w="2472" h="1932" extrusionOk="0">
                  <a:moveTo>
                    <a:pt x="1176" y="0"/>
                  </a:moveTo>
                  <a:cubicBezTo>
                    <a:pt x="1" y="0"/>
                    <a:pt x="422" y="1931"/>
                    <a:pt x="1333" y="1931"/>
                  </a:cubicBezTo>
                  <a:cubicBezTo>
                    <a:pt x="1382" y="1931"/>
                    <a:pt x="1432" y="1926"/>
                    <a:pt x="1483" y="1914"/>
                  </a:cubicBezTo>
                  <a:cubicBezTo>
                    <a:pt x="1638" y="1866"/>
                    <a:pt x="1793" y="1771"/>
                    <a:pt x="1924" y="1640"/>
                  </a:cubicBezTo>
                  <a:cubicBezTo>
                    <a:pt x="2079" y="1509"/>
                    <a:pt x="2222" y="1366"/>
                    <a:pt x="2329" y="1188"/>
                  </a:cubicBezTo>
                  <a:cubicBezTo>
                    <a:pt x="2436" y="1009"/>
                    <a:pt x="2472" y="783"/>
                    <a:pt x="2400" y="592"/>
                  </a:cubicBezTo>
                  <a:cubicBezTo>
                    <a:pt x="2329" y="378"/>
                    <a:pt x="2150" y="235"/>
                    <a:pt x="1960" y="140"/>
                  </a:cubicBezTo>
                  <a:cubicBezTo>
                    <a:pt x="1757" y="57"/>
                    <a:pt x="1543" y="45"/>
                    <a:pt x="1317" y="9"/>
                  </a:cubicBezTo>
                  <a:cubicBezTo>
                    <a:pt x="1267" y="3"/>
                    <a:pt x="1220" y="0"/>
                    <a:pt x="1176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6387100" y="1713375"/>
              <a:ext cx="54500" cy="52475"/>
            </a:xfrm>
            <a:custGeom>
              <a:avLst/>
              <a:gdLst/>
              <a:ahLst/>
              <a:cxnLst/>
              <a:rect l="l" t="t" r="r" b="b"/>
              <a:pathLst>
                <a:path w="2180" h="2099" extrusionOk="0">
                  <a:moveTo>
                    <a:pt x="1075" y="0"/>
                  </a:moveTo>
                  <a:cubicBezTo>
                    <a:pt x="1033" y="0"/>
                    <a:pt x="991" y="4"/>
                    <a:pt x="953" y="15"/>
                  </a:cubicBezTo>
                  <a:cubicBezTo>
                    <a:pt x="477" y="98"/>
                    <a:pt x="0" y="944"/>
                    <a:pt x="143" y="1420"/>
                  </a:cubicBezTo>
                  <a:cubicBezTo>
                    <a:pt x="262" y="1765"/>
                    <a:pt x="524" y="2098"/>
                    <a:pt x="869" y="2098"/>
                  </a:cubicBezTo>
                  <a:cubicBezTo>
                    <a:pt x="1048" y="2098"/>
                    <a:pt x="1215" y="2003"/>
                    <a:pt x="1381" y="1896"/>
                  </a:cubicBezTo>
                  <a:cubicBezTo>
                    <a:pt x="1548" y="1801"/>
                    <a:pt x="1703" y="1694"/>
                    <a:pt x="1870" y="1575"/>
                  </a:cubicBezTo>
                  <a:cubicBezTo>
                    <a:pt x="1965" y="1503"/>
                    <a:pt x="2060" y="1444"/>
                    <a:pt x="2108" y="1336"/>
                  </a:cubicBezTo>
                  <a:cubicBezTo>
                    <a:pt x="2167" y="1229"/>
                    <a:pt x="2179" y="1110"/>
                    <a:pt x="2179" y="991"/>
                  </a:cubicBezTo>
                  <a:cubicBezTo>
                    <a:pt x="2179" y="848"/>
                    <a:pt x="2143" y="705"/>
                    <a:pt x="2060" y="586"/>
                  </a:cubicBezTo>
                  <a:cubicBezTo>
                    <a:pt x="1917" y="336"/>
                    <a:pt x="1667" y="158"/>
                    <a:pt x="1381" y="51"/>
                  </a:cubicBezTo>
                  <a:cubicBezTo>
                    <a:pt x="1289" y="25"/>
                    <a:pt x="1178" y="0"/>
                    <a:pt x="107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6413100" y="1792050"/>
              <a:ext cx="51400" cy="41750"/>
            </a:xfrm>
            <a:custGeom>
              <a:avLst/>
              <a:gdLst/>
              <a:ahLst/>
              <a:cxnLst/>
              <a:rect l="l" t="t" r="r" b="b"/>
              <a:pathLst>
                <a:path w="2056" h="1670" extrusionOk="0">
                  <a:moveTo>
                    <a:pt x="1112" y="0"/>
                  </a:moveTo>
                  <a:cubicBezTo>
                    <a:pt x="451" y="0"/>
                    <a:pt x="1" y="900"/>
                    <a:pt x="627" y="1487"/>
                  </a:cubicBezTo>
                  <a:cubicBezTo>
                    <a:pt x="699" y="1571"/>
                    <a:pt x="806" y="1630"/>
                    <a:pt x="901" y="1654"/>
                  </a:cubicBezTo>
                  <a:cubicBezTo>
                    <a:pt x="937" y="1665"/>
                    <a:pt x="973" y="1669"/>
                    <a:pt x="1010" y="1669"/>
                  </a:cubicBezTo>
                  <a:cubicBezTo>
                    <a:pt x="1092" y="1669"/>
                    <a:pt x="1175" y="1647"/>
                    <a:pt x="1258" y="1630"/>
                  </a:cubicBezTo>
                  <a:cubicBezTo>
                    <a:pt x="1473" y="1547"/>
                    <a:pt x="1675" y="1452"/>
                    <a:pt x="1818" y="1249"/>
                  </a:cubicBezTo>
                  <a:cubicBezTo>
                    <a:pt x="2056" y="916"/>
                    <a:pt x="1937" y="392"/>
                    <a:pt x="1604" y="166"/>
                  </a:cubicBezTo>
                  <a:cubicBezTo>
                    <a:pt x="1435" y="50"/>
                    <a:pt x="1268" y="0"/>
                    <a:pt x="1112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5771550" y="1186850"/>
              <a:ext cx="242550" cy="306450"/>
            </a:xfrm>
            <a:custGeom>
              <a:avLst/>
              <a:gdLst/>
              <a:ahLst/>
              <a:cxnLst/>
              <a:rect l="l" t="t" r="r" b="b"/>
              <a:pathLst>
                <a:path w="9702" h="12258" extrusionOk="0">
                  <a:moveTo>
                    <a:pt x="4921" y="1"/>
                  </a:moveTo>
                  <a:cubicBezTo>
                    <a:pt x="4820" y="1"/>
                    <a:pt x="4715" y="9"/>
                    <a:pt x="4608" y="26"/>
                  </a:cubicBezTo>
                  <a:cubicBezTo>
                    <a:pt x="3048" y="276"/>
                    <a:pt x="3322" y="1990"/>
                    <a:pt x="3322" y="1990"/>
                  </a:cubicBezTo>
                  <a:cubicBezTo>
                    <a:pt x="3322" y="1990"/>
                    <a:pt x="3158" y="1967"/>
                    <a:pt x="2907" y="1967"/>
                  </a:cubicBezTo>
                  <a:cubicBezTo>
                    <a:pt x="2335" y="1967"/>
                    <a:pt x="1312" y="2088"/>
                    <a:pt x="774" y="2883"/>
                  </a:cubicBezTo>
                  <a:cubicBezTo>
                    <a:pt x="0" y="4026"/>
                    <a:pt x="2596" y="3586"/>
                    <a:pt x="3524" y="5741"/>
                  </a:cubicBezTo>
                  <a:cubicBezTo>
                    <a:pt x="4477" y="7919"/>
                    <a:pt x="4775" y="11884"/>
                    <a:pt x="7013" y="12241"/>
                  </a:cubicBezTo>
                  <a:cubicBezTo>
                    <a:pt x="7081" y="12252"/>
                    <a:pt x="7154" y="12258"/>
                    <a:pt x="7231" y="12258"/>
                  </a:cubicBezTo>
                  <a:cubicBezTo>
                    <a:pt x="7910" y="12258"/>
                    <a:pt x="8889" y="11824"/>
                    <a:pt x="9263" y="10765"/>
                  </a:cubicBezTo>
                  <a:cubicBezTo>
                    <a:pt x="9656" y="9670"/>
                    <a:pt x="7882" y="6753"/>
                    <a:pt x="8858" y="4002"/>
                  </a:cubicBezTo>
                  <a:cubicBezTo>
                    <a:pt x="9702" y="1641"/>
                    <a:pt x="9092" y="1103"/>
                    <a:pt x="8363" y="1103"/>
                  </a:cubicBezTo>
                  <a:cubicBezTo>
                    <a:pt x="7754" y="1103"/>
                    <a:pt x="7061" y="1478"/>
                    <a:pt x="7061" y="1478"/>
                  </a:cubicBezTo>
                  <a:cubicBezTo>
                    <a:pt x="7061" y="1478"/>
                    <a:pt x="6296" y="1"/>
                    <a:pt x="4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5779200" y="1173675"/>
              <a:ext cx="53675" cy="44925"/>
            </a:xfrm>
            <a:custGeom>
              <a:avLst/>
              <a:gdLst/>
              <a:ahLst/>
              <a:cxnLst/>
              <a:rect l="l" t="t" r="r" b="b"/>
              <a:pathLst>
                <a:path w="2147" h="1797" extrusionOk="0">
                  <a:moveTo>
                    <a:pt x="1391" y="0"/>
                  </a:moveTo>
                  <a:cubicBezTo>
                    <a:pt x="1239" y="0"/>
                    <a:pt x="1084" y="57"/>
                    <a:pt x="956" y="148"/>
                  </a:cubicBezTo>
                  <a:cubicBezTo>
                    <a:pt x="801" y="267"/>
                    <a:pt x="682" y="422"/>
                    <a:pt x="540" y="565"/>
                  </a:cubicBezTo>
                  <a:cubicBezTo>
                    <a:pt x="0" y="1249"/>
                    <a:pt x="756" y="1797"/>
                    <a:pt x="1398" y="1797"/>
                  </a:cubicBezTo>
                  <a:cubicBezTo>
                    <a:pt x="1706" y="1797"/>
                    <a:pt x="1987" y="1671"/>
                    <a:pt x="2087" y="1374"/>
                  </a:cubicBezTo>
                  <a:cubicBezTo>
                    <a:pt x="2147" y="1219"/>
                    <a:pt x="2123" y="1065"/>
                    <a:pt x="2111" y="898"/>
                  </a:cubicBezTo>
                  <a:cubicBezTo>
                    <a:pt x="2075" y="719"/>
                    <a:pt x="2028" y="529"/>
                    <a:pt x="1944" y="362"/>
                  </a:cubicBezTo>
                  <a:cubicBezTo>
                    <a:pt x="1849" y="195"/>
                    <a:pt x="1706" y="64"/>
                    <a:pt x="1528" y="17"/>
                  </a:cubicBezTo>
                  <a:cubicBezTo>
                    <a:pt x="1483" y="6"/>
                    <a:pt x="1437" y="0"/>
                    <a:pt x="1391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5858750" y="1118350"/>
              <a:ext cx="45575" cy="48100"/>
            </a:xfrm>
            <a:custGeom>
              <a:avLst/>
              <a:gdLst/>
              <a:ahLst/>
              <a:cxnLst/>
              <a:rect l="l" t="t" r="r" b="b"/>
              <a:pathLst>
                <a:path w="1823" h="1924" extrusionOk="0">
                  <a:moveTo>
                    <a:pt x="1082" y="0"/>
                  </a:moveTo>
                  <a:cubicBezTo>
                    <a:pt x="843" y="0"/>
                    <a:pt x="601" y="103"/>
                    <a:pt x="417" y="265"/>
                  </a:cubicBezTo>
                  <a:cubicBezTo>
                    <a:pt x="310" y="361"/>
                    <a:pt x="215" y="456"/>
                    <a:pt x="156" y="575"/>
                  </a:cubicBezTo>
                  <a:cubicBezTo>
                    <a:pt x="1" y="992"/>
                    <a:pt x="417" y="1789"/>
                    <a:pt x="846" y="1885"/>
                  </a:cubicBezTo>
                  <a:cubicBezTo>
                    <a:pt x="939" y="1910"/>
                    <a:pt x="1040" y="1924"/>
                    <a:pt x="1140" y="1924"/>
                  </a:cubicBezTo>
                  <a:cubicBezTo>
                    <a:pt x="1372" y="1924"/>
                    <a:pt x="1602" y="1846"/>
                    <a:pt x="1727" y="1646"/>
                  </a:cubicBezTo>
                  <a:cubicBezTo>
                    <a:pt x="1810" y="1515"/>
                    <a:pt x="1822" y="1337"/>
                    <a:pt x="1822" y="1170"/>
                  </a:cubicBezTo>
                  <a:cubicBezTo>
                    <a:pt x="1822" y="992"/>
                    <a:pt x="1822" y="813"/>
                    <a:pt x="1810" y="634"/>
                  </a:cubicBezTo>
                  <a:cubicBezTo>
                    <a:pt x="1810" y="539"/>
                    <a:pt x="1799" y="432"/>
                    <a:pt x="1751" y="337"/>
                  </a:cubicBezTo>
                  <a:cubicBezTo>
                    <a:pt x="1703" y="253"/>
                    <a:pt x="1620" y="182"/>
                    <a:pt x="1525" y="122"/>
                  </a:cubicBezTo>
                  <a:cubicBezTo>
                    <a:pt x="1406" y="63"/>
                    <a:pt x="1287" y="15"/>
                    <a:pt x="1156" y="3"/>
                  </a:cubicBezTo>
                  <a:cubicBezTo>
                    <a:pt x="1131" y="1"/>
                    <a:pt x="1107" y="0"/>
                    <a:pt x="1082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5926450" y="1139650"/>
              <a:ext cx="45725" cy="36975"/>
            </a:xfrm>
            <a:custGeom>
              <a:avLst/>
              <a:gdLst/>
              <a:ahLst/>
              <a:cxnLst/>
              <a:rect l="l" t="t" r="r" b="b"/>
              <a:pathLst>
                <a:path w="1829" h="1479" extrusionOk="0">
                  <a:moveTo>
                    <a:pt x="1087" y="0"/>
                  </a:moveTo>
                  <a:cubicBezTo>
                    <a:pt x="994" y="0"/>
                    <a:pt x="902" y="18"/>
                    <a:pt x="817" y="56"/>
                  </a:cubicBezTo>
                  <a:cubicBezTo>
                    <a:pt x="0" y="394"/>
                    <a:pt x="339" y="1479"/>
                    <a:pt x="1123" y="1479"/>
                  </a:cubicBezTo>
                  <a:cubicBezTo>
                    <a:pt x="1196" y="1479"/>
                    <a:pt x="1273" y="1470"/>
                    <a:pt x="1353" y="1449"/>
                  </a:cubicBezTo>
                  <a:cubicBezTo>
                    <a:pt x="1460" y="1425"/>
                    <a:pt x="1543" y="1378"/>
                    <a:pt x="1615" y="1318"/>
                  </a:cubicBezTo>
                  <a:cubicBezTo>
                    <a:pt x="1698" y="1247"/>
                    <a:pt x="1734" y="1128"/>
                    <a:pt x="1769" y="1021"/>
                  </a:cubicBezTo>
                  <a:cubicBezTo>
                    <a:pt x="1829" y="830"/>
                    <a:pt x="1829" y="604"/>
                    <a:pt x="1758" y="425"/>
                  </a:cubicBezTo>
                  <a:cubicBezTo>
                    <a:pt x="1650" y="166"/>
                    <a:pt x="1367" y="0"/>
                    <a:pt x="108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5694450" y="1461750"/>
              <a:ext cx="266425" cy="176100"/>
            </a:xfrm>
            <a:custGeom>
              <a:avLst/>
              <a:gdLst/>
              <a:ahLst/>
              <a:cxnLst/>
              <a:rect l="l" t="t" r="r" b="b"/>
              <a:pathLst>
                <a:path w="10657" h="7044" extrusionOk="0">
                  <a:moveTo>
                    <a:pt x="3639" y="1"/>
                  </a:moveTo>
                  <a:cubicBezTo>
                    <a:pt x="2870" y="1"/>
                    <a:pt x="2715" y="1412"/>
                    <a:pt x="2715" y="1412"/>
                  </a:cubicBezTo>
                  <a:cubicBezTo>
                    <a:pt x="2715" y="1412"/>
                    <a:pt x="2610" y="1399"/>
                    <a:pt x="2444" y="1399"/>
                  </a:cubicBezTo>
                  <a:cubicBezTo>
                    <a:pt x="1967" y="1399"/>
                    <a:pt x="987" y="1510"/>
                    <a:pt x="572" y="2377"/>
                  </a:cubicBezTo>
                  <a:cubicBezTo>
                    <a:pt x="0" y="3555"/>
                    <a:pt x="1298" y="4186"/>
                    <a:pt x="1298" y="4186"/>
                  </a:cubicBezTo>
                  <a:cubicBezTo>
                    <a:pt x="1298" y="4186"/>
                    <a:pt x="286" y="5270"/>
                    <a:pt x="703" y="6341"/>
                  </a:cubicBezTo>
                  <a:cubicBezTo>
                    <a:pt x="794" y="6575"/>
                    <a:pt x="909" y="6664"/>
                    <a:pt x="1053" y="6664"/>
                  </a:cubicBezTo>
                  <a:cubicBezTo>
                    <a:pt x="1511" y="6664"/>
                    <a:pt x="2263" y="5768"/>
                    <a:pt x="3462" y="5768"/>
                  </a:cubicBezTo>
                  <a:cubicBezTo>
                    <a:pt x="3618" y="5768"/>
                    <a:pt x="3782" y="5783"/>
                    <a:pt x="3953" y="5817"/>
                  </a:cubicBezTo>
                  <a:cubicBezTo>
                    <a:pt x="5333" y="6100"/>
                    <a:pt x="7194" y="7043"/>
                    <a:pt x="8608" y="7043"/>
                  </a:cubicBezTo>
                  <a:cubicBezTo>
                    <a:pt x="9159" y="7043"/>
                    <a:pt x="9641" y="6900"/>
                    <a:pt x="10002" y="6520"/>
                  </a:cubicBezTo>
                  <a:cubicBezTo>
                    <a:pt x="10395" y="6115"/>
                    <a:pt x="10657" y="5139"/>
                    <a:pt x="10061" y="4282"/>
                  </a:cubicBezTo>
                  <a:cubicBezTo>
                    <a:pt x="9502" y="3496"/>
                    <a:pt x="6692" y="3329"/>
                    <a:pt x="5275" y="1364"/>
                  </a:cubicBezTo>
                  <a:cubicBezTo>
                    <a:pt x="4544" y="343"/>
                    <a:pt x="4017" y="1"/>
                    <a:pt x="3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5662300" y="1559475"/>
              <a:ext cx="41975" cy="37000"/>
            </a:xfrm>
            <a:custGeom>
              <a:avLst/>
              <a:gdLst/>
              <a:ahLst/>
              <a:cxnLst/>
              <a:rect l="l" t="t" r="r" b="b"/>
              <a:pathLst>
                <a:path w="1679" h="1480" extrusionOk="0">
                  <a:moveTo>
                    <a:pt x="538" y="1"/>
                  </a:moveTo>
                  <a:cubicBezTo>
                    <a:pt x="407" y="1"/>
                    <a:pt x="280" y="32"/>
                    <a:pt x="179" y="122"/>
                  </a:cubicBezTo>
                  <a:cubicBezTo>
                    <a:pt x="60" y="230"/>
                    <a:pt x="1" y="408"/>
                    <a:pt x="1" y="575"/>
                  </a:cubicBezTo>
                  <a:cubicBezTo>
                    <a:pt x="1" y="730"/>
                    <a:pt x="36" y="896"/>
                    <a:pt x="84" y="1051"/>
                  </a:cubicBezTo>
                  <a:cubicBezTo>
                    <a:pt x="174" y="1359"/>
                    <a:pt x="367" y="1480"/>
                    <a:pt x="580" y="1480"/>
                  </a:cubicBezTo>
                  <a:cubicBezTo>
                    <a:pt x="1075" y="1480"/>
                    <a:pt x="1679" y="830"/>
                    <a:pt x="1346" y="373"/>
                  </a:cubicBezTo>
                  <a:cubicBezTo>
                    <a:pt x="1275" y="277"/>
                    <a:pt x="1156" y="194"/>
                    <a:pt x="1036" y="158"/>
                  </a:cubicBezTo>
                  <a:cubicBezTo>
                    <a:pt x="905" y="99"/>
                    <a:pt x="751" y="15"/>
                    <a:pt x="608" y="3"/>
                  </a:cubicBezTo>
                  <a:cubicBezTo>
                    <a:pt x="584" y="2"/>
                    <a:pt x="561" y="1"/>
                    <a:pt x="538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5656950" y="1482075"/>
              <a:ext cx="42000" cy="37650"/>
            </a:xfrm>
            <a:custGeom>
              <a:avLst/>
              <a:gdLst/>
              <a:ahLst/>
              <a:cxnLst/>
              <a:rect l="l" t="t" r="r" b="b"/>
              <a:pathLst>
                <a:path w="1680" h="1506" extrusionOk="0">
                  <a:moveTo>
                    <a:pt x="653" y="1"/>
                  </a:moveTo>
                  <a:cubicBezTo>
                    <a:pt x="578" y="1"/>
                    <a:pt x="512" y="22"/>
                    <a:pt x="453" y="51"/>
                  </a:cubicBezTo>
                  <a:cubicBezTo>
                    <a:pt x="346" y="99"/>
                    <a:pt x="274" y="170"/>
                    <a:pt x="191" y="242"/>
                  </a:cubicBezTo>
                  <a:cubicBezTo>
                    <a:pt x="60" y="421"/>
                    <a:pt x="0" y="647"/>
                    <a:pt x="12" y="873"/>
                  </a:cubicBezTo>
                  <a:cubicBezTo>
                    <a:pt x="36" y="968"/>
                    <a:pt x="48" y="1087"/>
                    <a:pt x="107" y="1183"/>
                  </a:cubicBezTo>
                  <a:cubicBezTo>
                    <a:pt x="245" y="1393"/>
                    <a:pt x="568" y="1506"/>
                    <a:pt x="859" y="1506"/>
                  </a:cubicBezTo>
                  <a:cubicBezTo>
                    <a:pt x="1046" y="1506"/>
                    <a:pt x="1219" y="1459"/>
                    <a:pt x="1322" y="1361"/>
                  </a:cubicBezTo>
                  <a:cubicBezTo>
                    <a:pt x="1536" y="1183"/>
                    <a:pt x="1679" y="897"/>
                    <a:pt x="1584" y="659"/>
                  </a:cubicBezTo>
                  <a:cubicBezTo>
                    <a:pt x="1524" y="540"/>
                    <a:pt x="1417" y="456"/>
                    <a:pt x="1310" y="361"/>
                  </a:cubicBezTo>
                  <a:cubicBezTo>
                    <a:pt x="1191" y="278"/>
                    <a:pt x="1072" y="194"/>
                    <a:pt x="941" y="111"/>
                  </a:cubicBezTo>
                  <a:cubicBezTo>
                    <a:pt x="869" y="63"/>
                    <a:pt x="786" y="16"/>
                    <a:pt x="703" y="4"/>
                  </a:cubicBezTo>
                  <a:cubicBezTo>
                    <a:pt x="686" y="2"/>
                    <a:pt x="669" y="1"/>
                    <a:pt x="653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5702475" y="1447300"/>
              <a:ext cx="33675" cy="30325"/>
            </a:xfrm>
            <a:custGeom>
              <a:avLst/>
              <a:gdLst/>
              <a:ahLst/>
              <a:cxnLst/>
              <a:rect l="l" t="t" r="r" b="b"/>
              <a:pathLst>
                <a:path w="1347" h="1213" extrusionOk="0">
                  <a:moveTo>
                    <a:pt x="677" y="1"/>
                  </a:moveTo>
                  <a:cubicBezTo>
                    <a:pt x="412" y="1"/>
                    <a:pt x="147" y="216"/>
                    <a:pt x="84" y="478"/>
                  </a:cubicBezTo>
                  <a:cubicBezTo>
                    <a:pt x="0" y="935"/>
                    <a:pt x="342" y="1213"/>
                    <a:pt x="696" y="1213"/>
                  </a:cubicBezTo>
                  <a:cubicBezTo>
                    <a:pt x="942" y="1213"/>
                    <a:pt x="1193" y="1078"/>
                    <a:pt x="1311" y="776"/>
                  </a:cubicBezTo>
                  <a:cubicBezTo>
                    <a:pt x="1334" y="692"/>
                    <a:pt x="1346" y="609"/>
                    <a:pt x="1334" y="514"/>
                  </a:cubicBezTo>
                  <a:cubicBezTo>
                    <a:pt x="1323" y="430"/>
                    <a:pt x="1263" y="359"/>
                    <a:pt x="1203" y="276"/>
                  </a:cubicBezTo>
                  <a:cubicBezTo>
                    <a:pt x="1096" y="145"/>
                    <a:pt x="953" y="37"/>
                    <a:pt x="787" y="14"/>
                  </a:cubicBezTo>
                  <a:cubicBezTo>
                    <a:pt x="751" y="5"/>
                    <a:pt x="714" y="1"/>
                    <a:pt x="677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6039425" y="1612525"/>
              <a:ext cx="122075" cy="113150"/>
            </a:xfrm>
            <a:custGeom>
              <a:avLst/>
              <a:gdLst/>
              <a:ahLst/>
              <a:cxnLst/>
              <a:rect l="l" t="t" r="r" b="b"/>
              <a:pathLst>
                <a:path w="4883" h="4526" extrusionOk="0">
                  <a:moveTo>
                    <a:pt x="4882" y="1"/>
                  </a:moveTo>
                  <a:lnTo>
                    <a:pt x="4882" y="1"/>
                  </a:lnTo>
                  <a:cubicBezTo>
                    <a:pt x="1" y="739"/>
                    <a:pt x="394" y="4525"/>
                    <a:pt x="394" y="4525"/>
                  </a:cubicBezTo>
                  <a:cubicBezTo>
                    <a:pt x="394" y="4525"/>
                    <a:pt x="2954" y="3965"/>
                    <a:pt x="4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6070675" y="1785475"/>
              <a:ext cx="84575" cy="136050"/>
            </a:xfrm>
            <a:custGeom>
              <a:avLst/>
              <a:gdLst/>
              <a:ahLst/>
              <a:cxnLst/>
              <a:rect l="l" t="t" r="r" b="b"/>
              <a:pathLst>
                <a:path w="3383" h="5442" extrusionOk="0">
                  <a:moveTo>
                    <a:pt x="3382" y="0"/>
                  </a:moveTo>
                  <a:lnTo>
                    <a:pt x="3382" y="0"/>
                  </a:lnTo>
                  <a:cubicBezTo>
                    <a:pt x="1" y="2191"/>
                    <a:pt x="287" y="5441"/>
                    <a:pt x="287" y="5441"/>
                  </a:cubicBezTo>
                  <a:cubicBezTo>
                    <a:pt x="287" y="5441"/>
                    <a:pt x="3144" y="4489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6132000" y="2118550"/>
              <a:ext cx="81300" cy="75325"/>
            </a:xfrm>
            <a:custGeom>
              <a:avLst/>
              <a:gdLst/>
              <a:ahLst/>
              <a:cxnLst/>
              <a:rect l="l" t="t" r="r" b="b"/>
              <a:pathLst>
                <a:path w="3252" h="3013" extrusionOk="0">
                  <a:moveTo>
                    <a:pt x="3251" y="0"/>
                  </a:moveTo>
                  <a:lnTo>
                    <a:pt x="3251" y="0"/>
                  </a:lnTo>
                  <a:cubicBezTo>
                    <a:pt x="477" y="750"/>
                    <a:pt x="1" y="3013"/>
                    <a:pt x="1" y="3013"/>
                  </a:cubicBezTo>
                  <a:cubicBezTo>
                    <a:pt x="1" y="3013"/>
                    <a:pt x="2132" y="2977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896250" y="1700350"/>
              <a:ext cx="123550" cy="96150"/>
            </a:xfrm>
            <a:custGeom>
              <a:avLst/>
              <a:gdLst/>
              <a:ahLst/>
              <a:cxnLst/>
              <a:rect l="l" t="t" r="r" b="b"/>
              <a:pathLst>
                <a:path w="4942" h="3846" extrusionOk="0">
                  <a:moveTo>
                    <a:pt x="1" y="0"/>
                  </a:moveTo>
                  <a:cubicBezTo>
                    <a:pt x="1" y="0"/>
                    <a:pt x="537" y="2953"/>
                    <a:pt x="4942" y="3846"/>
                  </a:cubicBezTo>
                  <a:cubicBezTo>
                    <a:pt x="3275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5908175" y="2032825"/>
              <a:ext cx="157775" cy="123250"/>
            </a:xfrm>
            <a:custGeom>
              <a:avLst/>
              <a:gdLst/>
              <a:ahLst/>
              <a:cxnLst/>
              <a:rect l="l" t="t" r="r" b="b"/>
              <a:pathLst>
                <a:path w="6311" h="4930" extrusionOk="0">
                  <a:moveTo>
                    <a:pt x="0" y="0"/>
                  </a:moveTo>
                  <a:cubicBezTo>
                    <a:pt x="0" y="0"/>
                    <a:pt x="679" y="3787"/>
                    <a:pt x="6310" y="4929"/>
                  </a:cubicBezTo>
                  <a:cubicBezTo>
                    <a:pt x="4179" y="23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5828400" y="2212625"/>
              <a:ext cx="253625" cy="167350"/>
            </a:xfrm>
            <a:custGeom>
              <a:avLst/>
              <a:gdLst/>
              <a:ahLst/>
              <a:cxnLst/>
              <a:rect l="l" t="t" r="r" b="b"/>
              <a:pathLst>
                <a:path w="10145" h="6694" extrusionOk="0">
                  <a:moveTo>
                    <a:pt x="1084" y="0"/>
                  </a:moveTo>
                  <a:cubicBezTo>
                    <a:pt x="735" y="0"/>
                    <a:pt x="374" y="15"/>
                    <a:pt x="0" y="47"/>
                  </a:cubicBezTo>
                  <a:cubicBezTo>
                    <a:pt x="1485" y="5763"/>
                    <a:pt x="5579" y="6694"/>
                    <a:pt x="8089" y="6694"/>
                  </a:cubicBezTo>
                  <a:cubicBezTo>
                    <a:pt x="9302" y="6694"/>
                    <a:pt x="10144" y="6477"/>
                    <a:pt x="10144" y="6477"/>
                  </a:cubicBezTo>
                  <a:cubicBezTo>
                    <a:pt x="10144" y="6477"/>
                    <a:pt x="8271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6082300" y="2172725"/>
              <a:ext cx="235775" cy="314950"/>
            </a:xfrm>
            <a:custGeom>
              <a:avLst/>
              <a:gdLst/>
              <a:ahLst/>
              <a:cxnLst/>
              <a:rect l="l" t="t" r="r" b="b"/>
              <a:pathLst>
                <a:path w="9431" h="12598" extrusionOk="0">
                  <a:moveTo>
                    <a:pt x="8347" y="0"/>
                  </a:moveTo>
                  <a:cubicBezTo>
                    <a:pt x="0" y="5060"/>
                    <a:pt x="2191" y="12597"/>
                    <a:pt x="2191" y="12597"/>
                  </a:cubicBezTo>
                  <a:cubicBezTo>
                    <a:pt x="2191" y="12597"/>
                    <a:pt x="9430" y="10537"/>
                    <a:pt x="8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6162675" y="1888450"/>
              <a:ext cx="106875" cy="92300"/>
            </a:xfrm>
            <a:custGeom>
              <a:avLst/>
              <a:gdLst/>
              <a:ahLst/>
              <a:cxnLst/>
              <a:rect l="l" t="t" r="r" b="b"/>
              <a:pathLst>
                <a:path w="4275" h="3692" extrusionOk="0">
                  <a:moveTo>
                    <a:pt x="536" y="1"/>
                  </a:moveTo>
                  <a:cubicBezTo>
                    <a:pt x="357" y="215"/>
                    <a:pt x="167" y="418"/>
                    <a:pt x="0" y="644"/>
                  </a:cubicBezTo>
                  <a:cubicBezTo>
                    <a:pt x="119" y="941"/>
                    <a:pt x="262" y="1203"/>
                    <a:pt x="524" y="1382"/>
                  </a:cubicBezTo>
                  <a:cubicBezTo>
                    <a:pt x="1179" y="1882"/>
                    <a:pt x="2155" y="1668"/>
                    <a:pt x="2846" y="2132"/>
                  </a:cubicBezTo>
                  <a:cubicBezTo>
                    <a:pt x="3203" y="2370"/>
                    <a:pt x="3405" y="2751"/>
                    <a:pt x="3572" y="3144"/>
                  </a:cubicBezTo>
                  <a:cubicBezTo>
                    <a:pt x="3643" y="3323"/>
                    <a:pt x="3703" y="3501"/>
                    <a:pt x="3750" y="3692"/>
                  </a:cubicBezTo>
                  <a:cubicBezTo>
                    <a:pt x="3929" y="3525"/>
                    <a:pt x="4096" y="3382"/>
                    <a:pt x="4274" y="3215"/>
                  </a:cubicBezTo>
                  <a:lnTo>
                    <a:pt x="4096" y="2858"/>
                  </a:lnTo>
                  <a:cubicBezTo>
                    <a:pt x="3703" y="2132"/>
                    <a:pt x="3179" y="1358"/>
                    <a:pt x="2381" y="1191"/>
                  </a:cubicBezTo>
                  <a:cubicBezTo>
                    <a:pt x="1869" y="1084"/>
                    <a:pt x="1274" y="1203"/>
                    <a:pt x="893" y="870"/>
                  </a:cubicBezTo>
                  <a:cubicBezTo>
                    <a:pt x="702" y="691"/>
                    <a:pt x="607" y="429"/>
                    <a:pt x="548" y="167"/>
                  </a:cubicBezTo>
                  <a:cubicBezTo>
                    <a:pt x="536" y="108"/>
                    <a:pt x="536" y="60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6136175" y="1925375"/>
              <a:ext cx="103600" cy="85150"/>
            </a:xfrm>
            <a:custGeom>
              <a:avLst/>
              <a:gdLst/>
              <a:ahLst/>
              <a:cxnLst/>
              <a:rect l="l" t="t" r="r" b="b"/>
              <a:pathLst>
                <a:path w="4144" h="3406" extrusionOk="0">
                  <a:moveTo>
                    <a:pt x="417" y="0"/>
                  </a:moveTo>
                  <a:cubicBezTo>
                    <a:pt x="274" y="226"/>
                    <a:pt x="119" y="429"/>
                    <a:pt x="0" y="655"/>
                  </a:cubicBezTo>
                  <a:cubicBezTo>
                    <a:pt x="108" y="774"/>
                    <a:pt x="238" y="881"/>
                    <a:pt x="358" y="953"/>
                  </a:cubicBezTo>
                  <a:cubicBezTo>
                    <a:pt x="810" y="1238"/>
                    <a:pt x="1346" y="1334"/>
                    <a:pt x="1846" y="1500"/>
                  </a:cubicBezTo>
                  <a:cubicBezTo>
                    <a:pt x="2358" y="1667"/>
                    <a:pt x="2870" y="1905"/>
                    <a:pt x="3156" y="2346"/>
                  </a:cubicBezTo>
                  <a:cubicBezTo>
                    <a:pt x="3370" y="2679"/>
                    <a:pt x="3441" y="3072"/>
                    <a:pt x="3667" y="3405"/>
                  </a:cubicBezTo>
                  <a:cubicBezTo>
                    <a:pt x="3810" y="3262"/>
                    <a:pt x="3977" y="3084"/>
                    <a:pt x="4144" y="2917"/>
                  </a:cubicBezTo>
                  <a:cubicBezTo>
                    <a:pt x="4144" y="2572"/>
                    <a:pt x="4001" y="2227"/>
                    <a:pt x="3798" y="1965"/>
                  </a:cubicBezTo>
                  <a:cubicBezTo>
                    <a:pt x="3465" y="1548"/>
                    <a:pt x="2989" y="1274"/>
                    <a:pt x="2513" y="1072"/>
                  </a:cubicBezTo>
                  <a:cubicBezTo>
                    <a:pt x="2024" y="857"/>
                    <a:pt x="1524" y="715"/>
                    <a:pt x="1060" y="476"/>
                  </a:cubicBezTo>
                  <a:cubicBezTo>
                    <a:pt x="822" y="357"/>
                    <a:pt x="596" y="203"/>
                    <a:pt x="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6069500" y="1464000"/>
              <a:ext cx="63425" cy="93775"/>
            </a:xfrm>
            <a:custGeom>
              <a:avLst/>
              <a:gdLst/>
              <a:ahLst/>
              <a:cxnLst/>
              <a:rect l="l" t="t" r="r" b="b"/>
              <a:pathLst>
                <a:path w="2537" h="3751" extrusionOk="0">
                  <a:moveTo>
                    <a:pt x="596" y="1"/>
                  </a:moveTo>
                  <a:lnTo>
                    <a:pt x="596" y="1"/>
                  </a:lnTo>
                  <a:cubicBezTo>
                    <a:pt x="393" y="108"/>
                    <a:pt x="203" y="227"/>
                    <a:pt x="0" y="322"/>
                  </a:cubicBezTo>
                  <a:cubicBezTo>
                    <a:pt x="0" y="584"/>
                    <a:pt x="48" y="834"/>
                    <a:pt x="203" y="1060"/>
                  </a:cubicBezTo>
                  <a:cubicBezTo>
                    <a:pt x="560" y="1620"/>
                    <a:pt x="1370" y="1751"/>
                    <a:pt x="1762" y="2287"/>
                  </a:cubicBezTo>
                  <a:cubicBezTo>
                    <a:pt x="1953" y="2572"/>
                    <a:pt x="2013" y="2929"/>
                    <a:pt x="2024" y="3275"/>
                  </a:cubicBezTo>
                  <a:cubicBezTo>
                    <a:pt x="2024" y="3441"/>
                    <a:pt x="2024" y="3584"/>
                    <a:pt x="2013" y="3751"/>
                  </a:cubicBezTo>
                  <a:cubicBezTo>
                    <a:pt x="2179" y="3703"/>
                    <a:pt x="2346" y="3632"/>
                    <a:pt x="2536" y="3560"/>
                  </a:cubicBezTo>
                  <a:cubicBezTo>
                    <a:pt x="2536" y="3453"/>
                    <a:pt x="2524" y="3346"/>
                    <a:pt x="2501" y="3227"/>
                  </a:cubicBezTo>
                  <a:cubicBezTo>
                    <a:pt x="2429" y="2560"/>
                    <a:pt x="2239" y="1810"/>
                    <a:pt x="1667" y="1441"/>
                  </a:cubicBezTo>
                  <a:cubicBezTo>
                    <a:pt x="1310" y="1215"/>
                    <a:pt x="822" y="1132"/>
                    <a:pt x="631" y="763"/>
                  </a:cubicBezTo>
                  <a:cubicBezTo>
                    <a:pt x="524" y="560"/>
                    <a:pt x="536" y="346"/>
                    <a:pt x="572" y="131"/>
                  </a:cubicBezTo>
                  <a:cubicBezTo>
                    <a:pt x="584" y="84"/>
                    <a:pt x="584" y="48"/>
                    <a:pt x="5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6038250" y="1483950"/>
              <a:ext cx="65500" cy="89025"/>
            </a:xfrm>
            <a:custGeom>
              <a:avLst/>
              <a:gdLst/>
              <a:ahLst/>
              <a:cxnLst/>
              <a:rect l="l" t="t" r="r" b="b"/>
              <a:pathLst>
                <a:path w="2620" h="3561" extrusionOk="0">
                  <a:moveTo>
                    <a:pt x="512" y="0"/>
                  </a:moveTo>
                  <a:cubicBezTo>
                    <a:pt x="334" y="119"/>
                    <a:pt x="155" y="262"/>
                    <a:pt x="0" y="393"/>
                  </a:cubicBezTo>
                  <a:cubicBezTo>
                    <a:pt x="48" y="512"/>
                    <a:pt x="119" y="631"/>
                    <a:pt x="191" y="738"/>
                  </a:cubicBezTo>
                  <a:cubicBezTo>
                    <a:pt x="465" y="1072"/>
                    <a:pt x="834" y="1310"/>
                    <a:pt x="1179" y="1584"/>
                  </a:cubicBezTo>
                  <a:cubicBezTo>
                    <a:pt x="1524" y="1846"/>
                    <a:pt x="1846" y="2179"/>
                    <a:pt x="1941" y="2608"/>
                  </a:cubicBezTo>
                  <a:cubicBezTo>
                    <a:pt x="2012" y="2917"/>
                    <a:pt x="1941" y="3251"/>
                    <a:pt x="2012" y="3560"/>
                  </a:cubicBezTo>
                  <a:cubicBezTo>
                    <a:pt x="2179" y="3489"/>
                    <a:pt x="2334" y="3394"/>
                    <a:pt x="2512" y="3322"/>
                  </a:cubicBezTo>
                  <a:cubicBezTo>
                    <a:pt x="2620" y="3060"/>
                    <a:pt x="2620" y="2762"/>
                    <a:pt x="2536" y="2489"/>
                  </a:cubicBezTo>
                  <a:cubicBezTo>
                    <a:pt x="2405" y="2072"/>
                    <a:pt x="2120" y="1727"/>
                    <a:pt x="1810" y="1429"/>
                  </a:cubicBezTo>
                  <a:cubicBezTo>
                    <a:pt x="1488" y="1131"/>
                    <a:pt x="1131" y="881"/>
                    <a:pt x="857" y="560"/>
                  </a:cubicBezTo>
                  <a:cubicBezTo>
                    <a:pt x="703" y="393"/>
                    <a:pt x="572" y="215"/>
                    <a:pt x="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5881375" y="1364500"/>
              <a:ext cx="110150" cy="52925"/>
            </a:xfrm>
            <a:custGeom>
              <a:avLst/>
              <a:gdLst/>
              <a:ahLst/>
              <a:cxnLst/>
              <a:rect l="l" t="t" r="r" b="b"/>
              <a:pathLst>
                <a:path w="4406" h="2117" extrusionOk="0">
                  <a:moveTo>
                    <a:pt x="3406" y="0"/>
                  </a:moveTo>
                  <a:cubicBezTo>
                    <a:pt x="2814" y="0"/>
                    <a:pt x="2221" y="117"/>
                    <a:pt x="1810" y="528"/>
                  </a:cubicBezTo>
                  <a:cubicBezTo>
                    <a:pt x="1489" y="849"/>
                    <a:pt x="1298" y="1373"/>
                    <a:pt x="834" y="1492"/>
                  </a:cubicBezTo>
                  <a:cubicBezTo>
                    <a:pt x="770" y="1509"/>
                    <a:pt x="705" y="1516"/>
                    <a:pt x="638" y="1516"/>
                  </a:cubicBezTo>
                  <a:cubicBezTo>
                    <a:pt x="469" y="1516"/>
                    <a:pt x="294" y="1469"/>
                    <a:pt x="132" y="1409"/>
                  </a:cubicBezTo>
                  <a:cubicBezTo>
                    <a:pt x="84" y="1385"/>
                    <a:pt x="48" y="1361"/>
                    <a:pt x="1" y="1337"/>
                  </a:cubicBezTo>
                  <a:lnTo>
                    <a:pt x="1" y="1337"/>
                  </a:lnTo>
                  <a:cubicBezTo>
                    <a:pt x="72" y="1575"/>
                    <a:pt x="143" y="1837"/>
                    <a:pt x="215" y="2076"/>
                  </a:cubicBezTo>
                  <a:cubicBezTo>
                    <a:pt x="341" y="2102"/>
                    <a:pt x="467" y="2116"/>
                    <a:pt x="591" y="2116"/>
                  </a:cubicBezTo>
                  <a:cubicBezTo>
                    <a:pt x="748" y="2116"/>
                    <a:pt x="902" y="2093"/>
                    <a:pt x="1048" y="2040"/>
                  </a:cubicBezTo>
                  <a:cubicBezTo>
                    <a:pt x="1751" y="1790"/>
                    <a:pt x="2084" y="933"/>
                    <a:pt x="2763" y="635"/>
                  </a:cubicBezTo>
                  <a:cubicBezTo>
                    <a:pt x="2960" y="550"/>
                    <a:pt x="3171" y="515"/>
                    <a:pt x="3383" y="515"/>
                  </a:cubicBezTo>
                  <a:cubicBezTo>
                    <a:pt x="3555" y="515"/>
                    <a:pt x="3728" y="538"/>
                    <a:pt x="3894" y="575"/>
                  </a:cubicBezTo>
                  <a:cubicBezTo>
                    <a:pt x="4061" y="599"/>
                    <a:pt x="4239" y="647"/>
                    <a:pt x="4406" y="694"/>
                  </a:cubicBezTo>
                  <a:cubicBezTo>
                    <a:pt x="4370" y="516"/>
                    <a:pt x="4346" y="301"/>
                    <a:pt x="4299" y="75"/>
                  </a:cubicBezTo>
                  <a:lnTo>
                    <a:pt x="3942" y="28"/>
                  </a:lnTo>
                  <a:cubicBezTo>
                    <a:pt x="3766" y="11"/>
                    <a:pt x="3586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5895375" y="1398300"/>
              <a:ext cx="105100" cy="57100"/>
            </a:xfrm>
            <a:custGeom>
              <a:avLst/>
              <a:gdLst/>
              <a:ahLst/>
              <a:cxnLst/>
              <a:rect l="l" t="t" r="r" b="b"/>
              <a:pathLst>
                <a:path w="4204" h="2284" extrusionOk="0">
                  <a:moveTo>
                    <a:pt x="3296" y="1"/>
                  </a:moveTo>
                  <a:cubicBezTo>
                    <a:pt x="3248" y="1"/>
                    <a:pt x="3201" y="4"/>
                    <a:pt x="3155" y="9"/>
                  </a:cubicBezTo>
                  <a:cubicBezTo>
                    <a:pt x="2679" y="57"/>
                    <a:pt x="2239" y="295"/>
                    <a:pt x="1846" y="557"/>
                  </a:cubicBezTo>
                  <a:cubicBezTo>
                    <a:pt x="1465" y="831"/>
                    <a:pt x="1096" y="1152"/>
                    <a:pt x="667" y="1390"/>
                  </a:cubicBezTo>
                  <a:cubicBezTo>
                    <a:pt x="465" y="1509"/>
                    <a:pt x="238" y="1616"/>
                    <a:pt x="0" y="1640"/>
                  </a:cubicBezTo>
                  <a:cubicBezTo>
                    <a:pt x="95" y="1867"/>
                    <a:pt x="191" y="2093"/>
                    <a:pt x="298" y="2283"/>
                  </a:cubicBezTo>
                  <a:cubicBezTo>
                    <a:pt x="453" y="2259"/>
                    <a:pt x="584" y="2212"/>
                    <a:pt x="715" y="2152"/>
                  </a:cubicBezTo>
                  <a:cubicBezTo>
                    <a:pt x="1143" y="1938"/>
                    <a:pt x="1488" y="1581"/>
                    <a:pt x="1858" y="1271"/>
                  </a:cubicBezTo>
                  <a:cubicBezTo>
                    <a:pt x="2239" y="974"/>
                    <a:pt x="2667" y="688"/>
                    <a:pt x="3143" y="688"/>
                  </a:cubicBezTo>
                  <a:cubicBezTo>
                    <a:pt x="3487" y="688"/>
                    <a:pt x="3820" y="831"/>
                    <a:pt x="4163" y="831"/>
                  </a:cubicBezTo>
                  <a:cubicBezTo>
                    <a:pt x="4177" y="831"/>
                    <a:pt x="4190" y="831"/>
                    <a:pt x="4203" y="831"/>
                  </a:cubicBezTo>
                  <a:cubicBezTo>
                    <a:pt x="4155" y="628"/>
                    <a:pt x="4108" y="426"/>
                    <a:pt x="4048" y="212"/>
                  </a:cubicBezTo>
                  <a:cubicBezTo>
                    <a:pt x="3827" y="81"/>
                    <a:pt x="3555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5850125" y="1536925"/>
              <a:ext cx="40500" cy="92900"/>
            </a:xfrm>
            <a:custGeom>
              <a:avLst/>
              <a:gdLst/>
              <a:ahLst/>
              <a:cxnLst/>
              <a:rect l="l" t="t" r="r" b="b"/>
              <a:pathLst>
                <a:path w="1620" h="3716" extrusionOk="0">
                  <a:moveTo>
                    <a:pt x="1143" y="1"/>
                  </a:moveTo>
                  <a:cubicBezTo>
                    <a:pt x="1072" y="72"/>
                    <a:pt x="1012" y="143"/>
                    <a:pt x="953" y="227"/>
                  </a:cubicBezTo>
                  <a:cubicBezTo>
                    <a:pt x="548" y="703"/>
                    <a:pt x="179" y="1298"/>
                    <a:pt x="286" y="1906"/>
                  </a:cubicBezTo>
                  <a:cubicBezTo>
                    <a:pt x="358" y="2287"/>
                    <a:pt x="608" y="2668"/>
                    <a:pt x="489" y="3037"/>
                  </a:cubicBezTo>
                  <a:cubicBezTo>
                    <a:pt x="429" y="3227"/>
                    <a:pt x="262" y="3358"/>
                    <a:pt x="108" y="3465"/>
                  </a:cubicBezTo>
                  <a:cubicBezTo>
                    <a:pt x="72" y="3477"/>
                    <a:pt x="24" y="3513"/>
                    <a:pt x="0" y="3525"/>
                  </a:cubicBezTo>
                  <a:cubicBezTo>
                    <a:pt x="191" y="3596"/>
                    <a:pt x="405" y="3656"/>
                    <a:pt x="596" y="3715"/>
                  </a:cubicBezTo>
                  <a:cubicBezTo>
                    <a:pt x="774" y="3560"/>
                    <a:pt x="905" y="3358"/>
                    <a:pt x="965" y="3144"/>
                  </a:cubicBezTo>
                  <a:cubicBezTo>
                    <a:pt x="1120" y="2548"/>
                    <a:pt x="679" y="1917"/>
                    <a:pt x="798" y="1310"/>
                  </a:cubicBezTo>
                  <a:cubicBezTo>
                    <a:pt x="858" y="977"/>
                    <a:pt x="1060" y="715"/>
                    <a:pt x="1298" y="489"/>
                  </a:cubicBezTo>
                  <a:cubicBezTo>
                    <a:pt x="1393" y="382"/>
                    <a:pt x="1501" y="298"/>
                    <a:pt x="1620" y="203"/>
                  </a:cubicBezTo>
                  <a:cubicBezTo>
                    <a:pt x="1453" y="143"/>
                    <a:pt x="1298" y="72"/>
                    <a:pt x="1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5884350" y="1548825"/>
              <a:ext cx="35450" cy="88425"/>
            </a:xfrm>
            <a:custGeom>
              <a:avLst/>
              <a:gdLst/>
              <a:ahLst/>
              <a:cxnLst/>
              <a:rect l="l" t="t" r="r" b="b"/>
              <a:pathLst>
                <a:path w="1418" h="3537" extrusionOk="0">
                  <a:moveTo>
                    <a:pt x="941" y="1"/>
                  </a:moveTo>
                  <a:cubicBezTo>
                    <a:pt x="703" y="96"/>
                    <a:pt x="501" y="287"/>
                    <a:pt x="370" y="525"/>
                  </a:cubicBezTo>
                  <a:cubicBezTo>
                    <a:pt x="179" y="858"/>
                    <a:pt x="132" y="1275"/>
                    <a:pt x="132" y="1668"/>
                  </a:cubicBezTo>
                  <a:cubicBezTo>
                    <a:pt x="132" y="2061"/>
                    <a:pt x="179" y="2453"/>
                    <a:pt x="144" y="2858"/>
                  </a:cubicBezTo>
                  <a:cubicBezTo>
                    <a:pt x="132" y="3049"/>
                    <a:pt x="84" y="3251"/>
                    <a:pt x="1" y="3442"/>
                  </a:cubicBezTo>
                  <a:cubicBezTo>
                    <a:pt x="191" y="3477"/>
                    <a:pt x="382" y="3513"/>
                    <a:pt x="584" y="3537"/>
                  </a:cubicBezTo>
                  <a:cubicBezTo>
                    <a:pt x="620" y="3442"/>
                    <a:pt x="667" y="3311"/>
                    <a:pt x="679" y="3192"/>
                  </a:cubicBezTo>
                  <a:cubicBezTo>
                    <a:pt x="739" y="2811"/>
                    <a:pt x="667" y="2406"/>
                    <a:pt x="620" y="2001"/>
                  </a:cubicBezTo>
                  <a:cubicBezTo>
                    <a:pt x="596" y="1608"/>
                    <a:pt x="608" y="1191"/>
                    <a:pt x="834" y="846"/>
                  </a:cubicBezTo>
                  <a:cubicBezTo>
                    <a:pt x="977" y="596"/>
                    <a:pt x="1251" y="429"/>
                    <a:pt x="1418" y="191"/>
                  </a:cubicBezTo>
                  <a:cubicBezTo>
                    <a:pt x="1263" y="132"/>
                    <a:pt x="1096" y="60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5685363" y="1742819"/>
              <a:ext cx="291735" cy="192829"/>
            </a:xfrm>
            <a:custGeom>
              <a:avLst/>
              <a:gdLst/>
              <a:ahLst/>
              <a:cxnLst/>
              <a:rect l="l" t="t" r="r" b="b"/>
              <a:pathLst>
                <a:path w="10657" h="7044" extrusionOk="0">
                  <a:moveTo>
                    <a:pt x="3639" y="1"/>
                  </a:moveTo>
                  <a:cubicBezTo>
                    <a:pt x="2870" y="1"/>
                    <a:pt x="2715" y="1412"/>
                    <a:pt x="2715" y="1412"/>
                  </a:cubicBezTo>
                  <a:cubicBezTo>
                    <a:pt x="2715" y="1412"/>
                    <a:pt x="2610" y="1399"/>
                    <a:pt x="2444" y="1399"/>
                  </a:cubicBezTo>
                  <a:cubicBezTo>
                    <a:pt x="1967" y="1399"/>
                    <a:pt x="987" y="1510"/>
                    <a:pt x="572" y="2377"/>
                  </a:cubicBezTo>
                  <a:cubicBezTo>
                    <a:pt x="0" y="3555"/>
                    <a:pt x="1298" y="4186"/>
                    <a:pt x="1298" y="4186"/>
                  </a:cubicBezTo>
                  <a:cubicBezTo>
                    <a:pt x="1298" y="4186"/>
                    <a:pt x="286" y="5270"/>
                    <a:pt x="703" y="6341"/>
                  </a:cubicBezTo>
                  <a:cubicBezTo>
                    <a:pt x="794" y="6575"/>
                    <a:pt x="909" y="6664"/>
                    <a:pt x="1053" y="6664"/>
                  </a:cubicBezTo>
                  <a:cubicBezTo>
                    <a:pt x="1511" y="6664"/>
                    <a:pt x="2263" y="5768"/>
                    <a:pt x="3462" y="5768"/>
                  </a:cubicBezTo>
                  <a:cubicBezTo>
                    <a:pt x="3618" y="5768"/>
                    <a:pt x="3782" y="5783"/>
                    <a:pt x="3953" y="5817"/>
                  </a:cubicBezTo>
                  <a:cubicBezTo>
                    <a:pt x="5333" y="6100"/>
                    <a:pt x="7194" y="7043"/>
                    <a:pt x="8608" y="7043"/>
                  </a:cubicBezTo>
                  <a:cubicBezTo>
                    <a:pt x="9159" y="7043"/>
                    <a:pt x="9641" y="6900"/>
                    <a:pt x="10002" y="6520"/>
                  </a:cubicBezTo>
                  <a:cubicBezTo>
                    <a:pt x="10395" y="6115"/>
                    <a:pt x="10657" y="5139"/>
                    <a:pt x="10061" y="4282"/>
                  </a:cubicBezTo>
                  <a:cubicBezTo>
                    <a:pt x="9502" y="3496"/>
                    <a:pt x="6692" y="3329"/>
                    <a:pt x="5275" y="1364"/>
                  </a:cubicBezTo>
                  <a:cubicBezTo>
                    <a:pt x="4544" y="343"/>
                    <a:pt x="4017" y="1"/>
                    <a:pt x="3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5650158" y="1849829"/>
              <a:ext cx="45963" cy="40515"/>
            </a:xfrm>
            <a:custGeom>
              <a:avLst/>
              <a:gdLst/>
              <a:ahLst/>
              <a:cxnLst/>
              <a:rect l="l" t="t" r="r" b="b"/>
              <a:pathLst>
                <a:path w="1679" h="1480" extrusionOk="0">
                  <a:moveTo>
                    <a:pt x="538" y="1"/>
                  </a:moveTo>
                  <a:cubicBezTo>
                    <a:pt x="407" y="1"/>
                    <a:pt x="280" y="32"/>
                    <a:pt x="179" y="122"/>
                  </a:cubicBezTo>
                  <a:cubicBezTo>
                    <a:pt x="60" y="230"/>
                    <a:pt x="1" y="408"/>
                    <a:pt x="1" y="575"/>
                  </a:cubicBezTo>
                  <a:cubicBezTo>
                    <a:pt x="1" y="730"/>
                    <a:pt x="36" y="896"/>
                    <a:pt x="84" y="1051"/>
                  </a:cubicBezTo>
                  <a:cubicBezTo>
                    <a:pt x="174" y="1359"/>
                    <a:pt x="367" y="1480"/>
                    <a:pt x="580" y="1480"/>
                  </a:cubicBezTo>
                  <a:cubicBezTo>
                    <a:pt x="1075" y="1480"/>
                    <a:pt x="1679" y="830"/>
                    <a:pt x="1346" y="373"/>
                  </a:cubicBezTo>
                  <a:cubicBezTo>
                    <a:pt x="1275" y="277"/>
                    <a:pt x="1156" y="194"/>
                    <a:pt x="1036" y="158"/>
                  </a:cubicBezTo>
                  <a:cubicBezTo>
                    <a:pt x="905" y="99"/>
                    <a:pt x="751" y="15"/>
                    <a:pt x="608" y="3"/>
                  </a:cubicBezTo>
                  <a:cubicBezTo>
                    <a:pt x="584" y="2"/>
                    <a:pt x="561" y="1"/>
                    <a:pt x="538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5644300" y="1765075"/>
              <a:ext cx="45990" cy="41227"/>
            </a:xfrm>
            <a:custGeom>
              <a:avLst/>
              <a:gdLst/>
              <a:ahLst/>
              <a:cxnLst/>
              <a:rect l="l" t="t" r="r" b="b"/>
              <a:pathLst>
                <a:path w="1680" h="1506" extrusionOk="0">
                  <a:moveTo>
                    <a:pt x="653" y="1"/>
                  </a:moveTo>
                  <a:cubicBezTo>
                    <a:pt x="578" y="1"/>
                    <a:pt x="512" y="22"/>
                    <a:pt x="453" y="51"/>
                  </a:cubicBezTo>
                  <a:cubicBezTo>
                    <a:pt x="346" y="99"/>
                    <a:pt x="274" y="170"/>
                    <a:pt x="191" y="242"/>
                  </a:cubicBezTo>
                  <a:cubicBezTo>
                    <a:pt x="60" y="421"/>
                    <a:pt x="0" y="647"/>
                    <a:pt x="12" y="873"/>
                  </a:cubicBezTo>
                  <a:cubicBezTo>
                    <a:pt x="36" y="968"/>
                    <a:pt x="48" y="1087"/>
                    <a:pt x="107" y="1183"/>
                  </a:cubicBezTo>
                  <a:cubicBezTo>
                    <a:pt x="245" y="1393"/>
                    <a:pt x="568" y="1506"/>
                    <a:pt x="859" y="1506"/>
                  </a:cubicBezTo>
                  <a:cubicBezTo>
                    <a:pt x="1046" y="1506"/>
                    <a:pt x="1219" y="1459"/>
                    <a:pt x="1322" y="1361"/>
                  </a:cubicBezTo>
                  <a:cubicBezTo>
                    <a:pt x="1536" y="1183"/>
                    <a:pt x="1679" y="897"/>
                    <a:pt x="1584" y="659"/>
                  </a:cubicBezTo>
                  <a:cubicBezTo>
                    <a:pt x="1524" y="540"/>
                    <a:pt x="1417" y="456"/>
                    <a:pt x="1310" y="361"/>
                  </a:cubicBezTo>
                  <a:cubicBezTo>
                    <a:pt x="1191" y="278"/>
                    <a:pt x="1072" y="194"/>
                    <a:pt x="941" y="111"/>
                  </a:cubicBezTo>
                  <a:cubicBezTo>
                    <a:pt x="869" y="63"/>
                    <a:pt x="786" y="16"/>
                    <a:pt x="703" y="4"/>
                  </a:cubicBezTo>
                  <a:cubicBezTo>
                    <a:pt x="686" y="2"/>
                    <a:pt x="669" y="1"/>
                    <a:pt x="653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5694150" y="1726996"/>
              <a:ext cx="36874" cy="33206"/>
            </a:xfrm>
            <a:custGeom>
              <a:avLst/>
              <a:gdLst/>
              <a:ahLst/>
              <a:cxnLst/>
              <a:rect l="l" t="t" r="r" b="b"/>
              <a:pathLst>
                <a:path w="1347" h="1213" extrusionOk="0">
                  <a:moveTo>
                    <a:pt x="677" y="1"/>
                  </a:moveTo>
                  <a:cubicBezTo>
                    <a:pt x="412" y="1"/>
                    <a:pt x="147" y="216"/>
                    <a:pt x="84" y="478"/>
                  </a:cubicBezTo>
                  <a:cubicBezTo>
                    <a:pt x="0" y="935"/>
                    <a:pt x="342" y="1213"/>
                    <a:pt x="696" y="1213"/>
                  </a:cubicBezTo>
                  <a:cubicBezTo>
                    <a:pt x="942" y="1213"/>
                    <a:pt x="1193" y="1078"/>
                    <a:pt x="1311" y="776"/>
                  </a:cubicBezTo>
                  <a:cubicBezTo>
                    <a:pt x="1334" y="692"/>
                    <a:pt x="1346" y="609"/>
                    <a:pt x="1334" y="514"/>
                  </a:cubicBezTo>
                  <a:cubicBezTo>
                    <a:pt x="1323" y="430"/>
                    <a:pt x="1263" y="359"/>
                    <a:pt x="1203" y="276"/>
                  </a:cubicBezTo>
                  <a:cubicBezTo>
                    <a:pt x="1096" y="145"/>
                    <a:pt x="953" y="37"/>
                    <a:pt x="787" y="14"/>
                  </a:cubicBezTo>
                  <a:cubicBezTo>
                    <a:pt x="751" y="5"/>
                    <a:pt x="714" y="1"/>
                    <a:pt x="677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5855828" y="1825136"/>
              <a:ext cx="44347" cy="101726"/>
            </a:xfrm>
            <a:custGeom>
              <a:avLst/>
              <a:gdLst/>
              <a:ahLst/>
              <a:cxnLst/>
              <a:rect l="l" t="t" r="r" b="b"/>
              <a:pathLst>
                <a:path w="1620" h="3716" extrusionOk="0">
                  <a:moveTo>
                    <a:pt x="1143" y="1"/>
                  </a:moveTo>
                  <a:cubicBezTo>
                    <a:pt x="1072" y="72"/>
                    <a:pt x="1012" y="143"/>
                    <a:pt x="953" y="227"/>
                  </a:cubicBezTo>
                  <a:cubicBezTo>
                    <a:pt x="548" y="703"/>
                    <a:pt x="179" y="1298"/>
                    <a:pt x="286" y="1906"/>
                  </a:cubicBezTo>
                  <a:cubicBezTo>
                    <a:pt x="358" y="2287"/>
                    <a:pt x="608" y="2668"/>
                    <a:pt x="489" y="3037"/>
                  </a:cubicBezTo>
                  <a:cubicBezTo>
                    <a:pt x="429" y="3227"/>
                    <a:pt x="262" y="3358"/>
                    <a:pt x="108" y="3465"/>
                  </a:cubicBezTo>
                  <a:cubicBezTo>
                    <a:pt x="72" y="3477"/>
                    <a:pt x="24" y="3513"/>
                    <a:pt x="0" y="3525"/>
                  </a:cubicBezTo>
                  <a:cubicBezTo>
                    <a:pt x="191" y="3596"/>
                    <a:pt x="405" y="3656"/>
                    <a:pt x="596" y="3715"/>
                  </a:cubicBezTo>
                  <a:cubicBezTo>
                    <a:pt x="774" y="3560"/>
                    <a:pt x="905" y="3358"/>
                    <a:pt x="965" y="3144"/>
                  </a:cubicBezTo>
                  <a:cubicBezTo>
                    <a:pt x="1120" y="2548"/>
                    <a:pt x="679" y="1917"/>
                    <a:pt x="798" y="1310"/>
                  </a:cubicBezTo>
                  <a:cubicBezTo>
                    <a:pt x="858" y="977"/>
                    <a:pt x="1060" y="715"/>
                    <a:pt x="1298" y="489"/>
                  </a:cubicBezTo>
                  <a:cubicBezTo>
                    <a:pt x="1393" y="382"/>
                    <a:pt x="1501" y="298"/>
                    <a:pt x="1620" y="203"/>
                  </a:cubicBezTo>
                  <a:cubicBezTo>
                    <a:pt x="1453" y="143"/>
                    <a:pt x="1298" y="72"/>
                    <a:pt x="1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893305" y="1838167"/>
              <a:ext cx="38818" cy="96825"/>
            </a:xfrm>
            <a:custGeom>
              <a:avLst/>
              <a:gdLst/>
              <a:ahLst/>
              <a:cxnLst/>
              <a:rect l="l" t="t" r="r" b="b"/>
              <a:pathLst>
                <a:path w="1418" h="3537" extrusionOk="0">
                  <a:moveTo>
                    <a:pt x="941" y="1"/>
                  </a:moveTo>
                  <a:cubicBezTo>
                    <a:pt x="703" y="96"/>
                    <a:pt x="501" y="287"/>
                    <a:pt x="370" y="525"/>
                  </a:cubicBezTo>
                  <a:cubicBezTo>
                    <a:pt x="179" y="858"/>
                    <a:pt x="132" y="1275"/>
                    <a:pt x="132" y="1668"/>
                  </a:cubicBezTo>
                  <a:cubicBezTo>
                    <a:pt x="132" y="2061"/>
                    <a:pt x="179" y="2453"/>
                    <a:pt x="144" y="2858"/>
                  </a:cubicBezTo>
                  <a:cubicBezTo>
                    <a:pt x="132" y="3049"/>
                    <a:pt x="84" y="3251"/>
                    <a:pt x="1" y="3442"/>
                  </a:cubicBezTo>
                  <a:cubicBezTo>
                    <a:pt x="191" y="3477"/>
                    <a:pt x="382" y="3513"/>
                    <a:pt x="584" y="3537"/>
                  </a:cubicBezTo>
                  <a:cubicBezTo>
                    <a:pt x="620" y="3442"/>
                    <a:pt x="667" y="3311"/>
                    <a:pt x="679" y="3192"/>
                  </a:cubicBezTo>
                  <a:cubicBezTo>
                    <a:pt x="739" y="2811"/>
                    <a:pt x="667" y="2406"/>
                    <a:pt x="620" y="2001"/>
                  </a:cubicBezTo>
                  <a:cubicBezTo>
                    <a:pt x="596" y="1608"/>
                    <a:pt x="608" y="1191"/>
                    <a:pt x="834" y="846"/>
                  </a:cubicBezTo>
                  <a:cubicBezTo>
                    <a:pt x="977" y="596"/>
                    <a:pt x="1251" y="429"/>
                    <a:pt x="1418" y="191"/>
                  </a:cubicBezTo>
                  <a:cubicBezTo>
                    <a:pt x="1263" y="132"/>
                    <a:pt x="1096" y="60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30"/>
          <p:cNvSpPr txBox="1">
            <a:spLocks noGrp="1"/>
          </p:cNvSpPr>
          <p:nvPr>
            <p:ph type="title"/>
          </p:nvPr>
        </p:nvSpPr>
        <p:spPr>
          <a:xfrm>
            <a:off x="2052525" y="1509600"/>
            <a:ext cx="50391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3" name="Google Shape;983;p30"/>
          <p:cNvSpPr txBox="1">
            <a:spLocks noGrp="1"/>
          </p:cNvSpPr>
          <p:nvPr>
            <p:ph type="subTitle" idx="1"/>
          </p:nvPr>
        </p:nvSpPr>
        <p:spPr>
          <a:xfrm>
            <a:off x="2053227" y="2340900"/>
            <a:ext cx="50376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grpSp>
        <p:nvGrpSpPr>
          <p:cNvPr id="984" name="Google Shape;984;p30"/>
          <p:cNvGrpSpPr/>
          <p:nvPr/>
        </p:nvGrpSpPr>
        <p:grpSpPr>
          <a:xfrm rot="-1230377">
            <a:off x="7864195" y="210485"/>
            <a:ext cx="1522415" cy="2706444"/>
            <a:chOff x="5644300" y="1118350"/>
            <a:chExt cx="824675" cy="1466050"/>
          </a:xfrm>
        </p:grpSpPr>
        <p:sp>
          <p:nvSpPr>
            <p:cNvPr id="985" name="Google Shape;985;p30"/>
            <p:cNvSpPr/>
            <p:nvPr/>
          </p:nvSpPr>
          <p:spPr>
            <a:xfrm>
              <a:off x="5957875" y="1481500"/>
              <a:ext cx="154200" cy="1102900"/>
            </a:xfrm>
            <a:custGeom>
              <a:avLst/>
              <a:gdLst/>
              <a:ahLst/>
              <a:cxnLst/>
              <a:rect l="l" t="t" r="r" b="b"/>
              <a:pathLst>
                <a:path w="6168" h="44116" extrusionOk="0">
                  <a:moveTo>
                    <a:pt x="279" y="1"/>
                  </a:moveTo>
                  <a:cubicBezTo>
                    <a:pt x="243" y="1"/>
                    <a:pt x="205" y="9"/>
                    <a:pt x="167" y="27"/>
                  </a:cubicBezTo>
                  <a:cubicBezTo>
                    <a:pt x="48" y="74"/>
                    <a:pt x="1" y="205"/>
                    <a:pt x="36" y="336"/>
                  </a:cubicBezTo>
                  <a:cubicBezTo>
                    <a:pt x="2382" y="9587"/>
                    <a:pt x="5144" y="21756"/>
                    <a:pt x="5537" y="34079"/>
                  </a:cubicBezTo>
                  <a:cubicBezTo>
                    <a:pt x="5656" y="37424"/>
                    <a:pt x="5585" y="40687"/>
                    <a:pt x="5358" y="43842"/>
                  </a:cubicBezTo>
                  <a:cubicBezTo>
                    <a:pt x="5346" y="43996"/>
                    <a:pt x="5465" y="44116"/>
                    <a:pt x="5620" y="44116"/>
                  </a:cubicBezTo>
                  <a:cubicBezTo>
                    <a:pt x="5751" y="44116"/>
                    <a:pt x="5858" y="44008"/>
                    <a:pt x="5870" y="43877"/>
                  </a:cubicBezTo>
                  <a:cubicBezTo>
                    <a:pt x="6108" y="40698"/>
                    <a:pt x="6168" y="37424"/>
                    <a:pt x="6049" y="34055"/>
                  </a:cubicBezTo>
                  <a:cubicBezTo>
                    <a:pt x="5632" y="21672"/>
                    <a:pt x="2882" y="9445"/>
                    <a:pt x="512" y="193"/>
                  </a:cubicBezTo>
                  <a:cubicBezTo>
                    <a:pt x="477" y="77"/>
                    <a:pt x="387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5892400" y="1505500"/>
              <a:ext cx="175925" cy="126700"/>
            </a:xfrm>
            <a:custGeom>
              <a:avLst/>
              <a:gdLst/>
              <a:ahLst/>
              <a:cxnLst/>
              <a:rect l="l" t="t" r="r" b="b"/>
              <a:pathLst>
                <a:path w="7037" h="5068" extrusionOk="0">
                  <a:moveTo>
                    <a:pt x="6758" y="1"/>
                  </a:moveTo>
                  <a:cubicBezTo>
                    <a:pt x="6707" y="1"/>
                    <a:pt x="6655" y="18"/>
                    <a:pt x="6608" y="55"/>
                  </a:cubicBezTo>
                  <a:cubicBezTo>
                    <a:pt x="4632" y="1496"/>
                    <a:pt x="4084" y="3698"/>
                    <a:pt x="3929" y="4484"/>
                  </a:cubicBezTo>
                  <a:lnTo>
                    <a:pt x="345" y="3472"/>
                  </a:lnTo>
                  <a:cubicBezTo>
                    <a:pt x="329" y="3469"/>
                    <a:pt x="312" y="3468"/>
                    <a:pt x="295" y="3468"/>
                  </a:cubicBezTo>
                  <a:cubicBezTo>
                    <a:pt x="180" y="3468"/>
                    <a:pt x="67" y="3536"/>
                    <a:pt x="36" y="3651"/>
                  </a:cubicBezTo>
                  <a:cubicBezTo>
                    <a:pt x="0" y="3782"/>
                    <a:pt x="72" y="3913"/>
                    <a:pt x="214" y="3960"/>
                  </a:cubicBezTo>
                  <a:lnTo>
                    <a:pt x="4084" y="5056"/>
                  </a:lnTo>
                  <a:cubicBezTo>
                    <a:pt x="4108" y="5068"/>
                    <a:pt x="4132" y="5068"/>
                    <a:pt x="4155" y="5068"/>
                  </a:cubicBezTo>
                  <a:cubicBezTo>
                    <a:pt x="4203" y="5068"/>
                    <a:pt x="4251" y="5056"/>
                    <a:pt x="4286" y="5020"/>
                  </a:cubicBezTo>
                  <a:cubicBezTo>
                    <a:pt x="4346" y="4972"/>
                    <a:pt x="4382" y="4913"/>
                    <a:pt x="4394" y="4841"/>
                  </a:cubicBezTo>
                  <a:cubicBezTo>
                    <a:pt x="4394" y="4817"/>
                    <a:pt x="4703" y="2091"/>
                    <a:pt x="6906" y="472"/>
                  </a:cubicBezTo>
                  <a:cubicBezTo>
                    <a:pt x="7025" y="376"/>
                    <a:pt x="7037" y="234"/>
                    <a:pt x="6965" y="115"/>
                  </a:cubicBezTo>
                  <a:cubicBezTo>
                    <a:pt x="6915" y="42"/>
                    <a:pt x="6837" y="1"/>
                    <a:pt x="6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5942100" y="1885975"/>
              <a:ext cx="125625" cy="65300"/>
            </a:xfrm>
            <a:custGeom>
              <a:avLst/>
              <a:gdLst/>
              <a:ahLst/>
              <a:cxnLst/>
              <a:rect l="l" t="t" r="r" b="b"/>
              <a:pathLst>
                <a:path w="5025" h="2612" extrusionOk="0">
                  <a:moveTo>
                    <a:pt x="277" y="1"/>
                  </a:moveTo>
                  <a:cubicBezTo>
                    <a:pt x="162" y="1"/>
                    <a:pt x="56" y="80"/>
                    <a:pt x="24" y="207"/>
                  </a:cubicBezTo>
                  <a:cubicBezTo>
                    <a:pt x="0" y="338"/>
                    <a:pt x="84" y="469"/>
                    <a:pt x="215" y="505"/>
                  </a:cubicBezTo>
                  <a:cubicBezTo>
                    <a:pt x="251" y="505"/>
                    <a:pt x="3477" y="1231"/>
                    <a:pt x="4549" y="2529"/>
                  </a:cubicBezTo>
                  <a:cubicBezTo>
                    <a:pt x="4596" y="2588"/>
                    <a:pt x="4668" y="2612"/>
                    <a:pt x="4739" y="2612"/>
                  </a:cubicBezTo>
                  <a:cubicBezTo>
                    <a:pt x="4799" y="2612"/>
                    <a:pt x="4858" y="2600"/>
                    <a:pt x="4906" y="2564"/>
                  </a:cubicBezTo>
                  <a:cubicBezTo>
                    <a:pt x="5013" y="2481"/>
                    <a:pt x="5025" y="2314"/>
                    <a:pt x="4942" y="2207"/>
                  </a:cubicBezTo>
                  <a:cubicBezTo>
                    <a:pt x="3751" y="778"/>
                    <a:pt x="453" y="40"/>
                    <a:pt x="322" y="5"/>
                  </a:cubicBezTo>
                  <a:cubicBezTo>
                    <a:pt x="307" y="2"/>
                    <a:pt x="292" y="1"/>
                    <a:pt x="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6082300" y="1993625"/>
              <a:ext cx="87525" cy="143400"/>
            </a:xfrm>
            <a:custGeom>
              <a:avLst/>
              <a:gdLst/>
              <a:ahLst/>
              <a:cxnLst/>
              <a:rect l="l" t="t" r="r" b="b"/>
              <a:pathLst>
                <a:path w="3501" h="5736" extrusionOk="0">
                  <a:moveTo>
                    <a:pt x="3205" y="0"/>
                  </a:moveTo>
                  <a:cubicBezTo>
                    <a:pt x="3130" y="0"/>
                    <a:pt x="3057" y="36"/>
                    <a:pt x="3001" y="92"/>
                  </a:cubicBezTo>
                  <a:cubicBezTo>
                    <a:pt x="2894" y="211"/>
                    <a:pt x="536" y="3271"/>
                    <a:pt x="24" y="5438"/>
                  </a:cubicBezTo>
                  <a:cubicBezTo>
                    <a:pt x="0" y="5569"/>
                    <a:pt x="84" y="5712"/>
                    <a:pt x="215" y="5735"/>
                  </a:cubicBezTo>
                  <a:lnTo>
                    <a:pt x="286" y="5735"/>
                  </a:lnTo>
                  <a:cubicBezTo>
                    <a:pt x="381" y="5735"/>
                    <a:pt x="488" y="5664"/>
                    <a:pt x="512" y="5557"/>
                  </a:cubicBezTo>
                  <a:cubicBezTo>
                    <a:pt x="1000" y="3485"/>
                    <a:pt x="3382" y="437"/>
                    <a:pt x="3406" y="413"/>
                  </a:cubicBezTo>
                  <a:cubicBezTo>
                    <a:pt x="3501" y="294"/>
                    <a:pt x="3465" y="140"/>
                    <a:pt x="3358" y="56"/>
                  </a:cubicBezTo>
                  <a:cubicBezTo>
                    <a:pt x="3309" y="17"/>
                    <a:pt x="3256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6010850" y="1356675"/>
              <a:ext cx="285725" cy="225725"/>
            </a:xfrm>
            <a:custGeom>
              <a:avLst/>
              <a:gdLst/>
              <a:ahLst/>
              <a:cxnLst/>
              <a:rect l="l" t="t" r="r" b="b"/>
              <a:pathLst>
                <a:path w="11429" h="9029" extrusionOk="0">
                  <a:moveTo>
                    <a:pt x="6891" y="1"/>
                  </a:moveTo>
                  <a:cubicBezTo>
                    <a:pt x="6155" y="1"/>
                    <a:pt x="6719" y="1920"/>
                    <a:pt x="5156" y="3020"/>
                  </a:cubicBezTo>
                  <a:cubicBezTo>
                    <a:pt x="3442" y="4258"/>
                    <a:pt x="1" y="5294"/>
                    <a:pt x="108" y="7318"/>
                  </a:cubicBezTo>
                  <a:cubicBezTo>
                    <a:pt x="132" y="7925"/>
                    <a:pt x="715" y="8866"/>
                    <a:pt x="1811" y="9020"/>
                  </a:cubicBezTo>
                  <a:cubicBezTo>
                    <a:pt x="1848" y="9026"/>
                    <a:pt x="1887" y="9028"/>
                    <a:pt x="1927" y="9028"/>
                  </a:cubicBezTo>
                  <a:cubicBezTo>
                    <a:pt x="2943" y="9028"/>
                    <a:pt x="4867" y="7363"/>
                    <a:pt x="7122" y="7363"/>
                  </a:cubicBezTo>
                  <a:cubicBezTo>
                    <a:pt x="7314" y="7363"/>
                    <a:pt x="7508" y="7375"/>
                    <a:pt x="7704" y="7401"/>
                  </a:cubicBezTo>
                  <a:cubicBezTo>
                    <a:pt x="8097" y="7453"/>
                    <a:pt x="8432" y="7477"/>
                    <a:pt x="8717" y="7477"/>
                  </a:cubicBezTo>
                  <a:cubicBezTo>
                    <a:pt x="11428" y="7477"/>
                    <a:pt x="9585" y="5341"/>
                    <a:pt x="9585" y="5341"/>
                  </a:cubicBezTo>
                  <a:cubicBezTo>
                    <a:pt x="9585" y="5341"/>
                    <a:pt x="10931" y="4246"/>
                    <a:pt x="10419" y="2924"/>
                  </a:cubicBezTo>
                  <a:cubicBezTo>
                    <a:pt x="10134" y="2199"/>
                    <a:pt x="9571" y="2034"/>
                    <a:pt x="9117" y="2034"/>
                  </a:cubicBezTo>
                  <a:cubicBezTo>
                    <a:pt x="8735" y="2034"/>
                    <a:pt x="8430" y="2150"/>
                    <a:pt x="8430" y="2150"/>
                  </a:cubicBezTo>
                  <a:cubicBezTo>
                    <a:pt x="8430" y="2150"/>
                    <a:pt x="8335" y="543"/>
                    <a:pt x="7168" y="67"/>
                  </a:cubicBezTo>
                  <a:cubicBezTo>
                    <a:pt x="7059" y="22"/>
                    <a:pt x="6968" y="1"/>
                    <a:pt x="6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6223950" y="1344375"/>
              <a:ext cx="46200" cy="40025"/>
            </a:xfrm>
            <a:custGeom>
              <a:avLst/>
              <a:gdLst/>
              <a:ahLst/>
              <a:cxnLst/>
              <a:rect l="l" t="t" r="r" b="b"/>
              <a:pathLst>
                <a:path w="1848" h="1601" extrusionOk="0">
                  <a:moveTo>
                    <a:pt x="833" y="0"/>
                  </a:moveTo>
                  <a:cubicBezTo>
                    <a:pt x="91" y="0"/>
                    <a:pt x="1" y="1490"/>
                    <a:pt x="764" y="1595"/>
                  </a:cubicBezTo>
                  <a:cubicBezTo>
                    <a:pt x="790" y="1599"/>
                    <a:pt x="816" y="1601"/>
                    <a:pt x="842" y="1601"/>
                  </a:cubicBezTo>
                  <a:cubicBezTo>
                    <a:pt x="959" y="1601"/>
                    <a:pt x="1073" y="1562"/>
                    <a:pt x="1180" y="1523"/>
                  </a:cubicBezTo>
                  <a:cubicBezTo>
                    <a:pt x="1347" y="1464"/>
                    <a:pt x="1490" y="1392"/>
                    <a:pt x="1621" y="1285"/>
                  </a:cubicBezTo>
                  <a:cubicBezTo>
                    <a:pt x="1764" y="1178"/>
                    <a:pt x="1847" y="1023"/>
                    <a:pt x="1847" y="856"/>
                  </a:cubicBezTo>
                  <a:cubicBezTo>
                    <a:pt x="1847" y="678"/>
                    <a:pt x="1764" y="511"/>
                    <a:pt x="1621" y="380"/>
                  </a:cubicBezTo>
                  <a:cubicBezTo>
                    <a:pt x="1490" y="261"/>
                    <a:pt x="1323" y="166"/>
                    <a:pt x="1180" y="94"/>
                  </a:cubicBezTo>
                  <a:cubicBezTo>
                    <a:pt x="1052" y="29"/>
                    <a:pt x="937" y="0"/>
                    <a:pt x="833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6289175" y="1397500"/>
              <a:ext cx="43475" cy="40425"/>
            </a:xfrm>
            <a:custGeom>
              <a:avLst/>
              <a:gdLst/>
              <a:ahLst/>
              <a:cxnLst/>
              <a:rect l="l" t="t" r="r" b="b"/>
              <a:pathLst>
                <a:path w="1739" h="1617" extrusionOk="0">
                  <a:moveTo>
                    <a:pt x="961" y="1"/>
                  </a:moveTo>
                  <a:cubicBezTo>
                    <a:pt x="578" y="1"/>
                    <a:pt x="23" y="480"/>
                    <a:pt x="12" y="863"/>
                  </a:cubicBezTo>
                  <a:cubicBezTo>
                    <a:pt x="0" y="1137"/>
                    <a:pt x="119" y="1482"/>
                    <a:pt x="381" y="1589"/>
                  </a:cubicBezTo>
                  <a:cubicBezTo>
                    <a:pt x="442" y="1609"/>
                    <a:pt x="504" y="1616"/>
                    <a:pt x="567" y="1616"/>
                  </a:cubicBezTo>
                  <a:cubicBezTo>
                    <a:pt x="653" y="1616"/>
                    <a:pt x="739" y="1603"/>
                    <a:pt x="822" y="1589"/>
                  </a:cubicBezTo>
                  <a:cubicBezTo>
                    <a:pt x="976" y="1553"/>
                    <a:pt x="1131" y="1529"/>
                    <a:pt x="1298" y="1482"/>
                  </a:cubicBezTo>
                  <a:cubicBezTo>
                    <a:pt x="1381" y="1458"/>
                    <a:pt x="1477" y="1422"/>
                    <a:pt x="1548" y="1363"/>
                  </a:cubicBezTo>
                  <a:cubicBezTo>
                    <a:pt x="1619" y="1303"/>
                    <a:pt x="1667" y="1220"/>
                    <a:pt x="1691" y="1125"/>
                  </a:cubicBezTo>
                  <a:cubicBezTo>
                    <a:pt x="1727" y="1017"/>
                    <a:pt x="1738" y="898"/>
                    <a:pt x="1727" y="779"/>
                  </a:cubicBezTo>
                  <a:cubicBezTo>
                    <a:pt x="1691" y="541"/>
                    <a:pt x="1548" y="339"/>
                    <a:pt x="1357" y="172"/>
                  </a:cubicBezTo>
                  <a:cubicBezTo>
                    <a:pt x="1262" y="101"/>
                    <a:pt x="1143" y="41"/>
                    <a:pt x="1024" y="5"/>
                  </a:cubicBezTo>
                  <a:cubicBezTo>
                    <a:pt x="1004" y="2"/>
                    <a:pt x="982" y="1"/>
                    <a:pt x="961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6288775" y="1465725"/>
              <a:ext cx="39700" cy="33300"/>
            </a:xfrm>
            <a:custGeom>
              <a:avLst/>
              <a:gdLst/>
              <a:ahLst/>
              <a:cxnLst/>
              <a:rect l="l" t="t" r="r" b="b"/>
              <a:pathLst>
                <a:path w="1588" h="1332" extrusionOk="0">
                  <a:moveTo>
                    <a:pt x="857" y="1"/>
                  </a:moveTo>
                  <a:cubicBezTo>
                    <a:pt x="413" y="1"/>
                    <a:pt x="0" y="494"/>
                    <a:pt x="266" y="1051"/>
                  </a:cubicBezTo>
                  <a:cubicBezTo>
                    <a:pt x="314" y="1134"/>
                    <a:pt x="361" y="1205"/>
                    <a:pt x="445" y="1253"/>
                  </a:cubicBezTo>
                  <a:cubicBezTo>
                    <a:pt x="540" y="1313"/>
                    <a:pt x="635" y="1325"/>
                    <a:pt x="731" y="1325"/>
                  </a:cubicBezTo>
                  <a:cubicBezTo>
                    <a:pt x="766" y="1329"/>
                    <a:pt x="801" y="1332"/>
                    <a:pt x="837" y="1332"/>
                  </a:cubicBezTo>
                  <a:cubicBezTo>
                    <a:pt x="982" y="1332"/>
                    <a:pt x="1130" y="1292"/>
                    <a:pt x="1254" y="1205"/>
                  </a:cubicBezTo>
                  <a:cubicBezTo>
                    <a:pt x="1528" y="1015"/>
                    <a:pt x="1588" y="586"/>
                    <a:pt x="1397" y="313"/>
                  </a:cubicBezTo>
                  <a:cubicBezTo>
                    <a:pt x="1246" y="93"/>
                    <a:pt x="1049" y="1"/>
                    <a:pt x="857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6102825" y="1722650"/>
              <a:ext cx="366150" cy="314400"/>
            </a:xfrm>
            <a:custGeom>
              <a:avLst/>
              <a:gdLst/>
              <a:ahLst/>
              <a:cxnLst/>
              <a:rect l="l" t="t" r="r" b="b"/>
              <a:pathLst>
                <a:path w="14646" h="12576" extrusionOk="0">
                  <a:moveTo>
                    <a:pt x="5929" y="0"/>
                  </a:moveTo>
                  <a:cubicBezTo>
                    <a:pt x="4508" y="0"/>
                    <a:pt x="6391" y="2120"/>
                    <a:pt x="4954" y="4240"/>
                  </a:cubicBezTo>
                  <a:cubicBezTo>
                    <a:pt x="3489" y="6383"/>
                    <a:pt x="1" y="9014"/>
                    <a:pt x="989" y="11288"/>
                  </a:cubicBezTo>
                  <a:cubicBezTo>
                    <a:pt x="1245" y="11871"/>
                    <a:pt x="2061" y="12576"/>
                    <a:pt x="3138" y="12576"/>
                  </a:cubicBezTo>
                  <a:cubicBezTo>
                    <a:pt x="3316" y="12576"/>
                    <a:pt x="3501" y="12557"/>
                    <a:pt x="3692" y="12514"/>
                  </a:cubicBezTo>
                  <a:cubicBezTo>
                    <a:pt x="4954" y="12229"/>
                    <a:pt x="6585" y="8871"/>
                    <a:pt x="9716" y="8133"/>
                  </a:cubicBezTo>
                  <a:cubicBezTo>
                    <a:pt x="14646" y="6990"/>
                    <a:pt x="10978" y="4978"/>
                    <a:pt x="10978" y="4978"/>
                  </a:cubicBezTo>
                  <a:cubicBezTo>
                    <a:pt x="10978" y="4978"/>
                    <a:pt x="12050" y="3156"/>
                    <a:pt x="10895" y="1858"/>
                  </a:cubicBezTo>
                  <a:cubicBezTo>
                    <a:pt x="10499" y="1418"/>
                    <a:pt x="10074" y="1272"/>
                    <a:pt x="9685" y="1272"/>
                  </a:cubicBezTo>
                  <a:cubicBezTo>
                    <a:pt x="8929" y="1272"/>
                    <a:pt x="8311" y="1823"/>
                    <a:pt x="8311" y="1823"/>
                  </a:cubicBezTo>
                  <a:cubicBezTo>
                    <a:pt x="8311" y="1823"/>
                    <a:pt x="7502" y="37"/>
                    <a:pt x="5978" y="1"/>
                  </a:cubicBezTo>
                  <a:cubicBezTo>
                    <a:pt x="5961" y="1"/>
                    <a:pt x="5945" y="0"/>
                    <a:pt x="5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6286025" y="1681375"/>
              <a:ext cx="61800" cy="48300"/>
            </a:xfrm>
            <a:custGeom>
              <a:avLst/>
              <a:gdLst/>
              <a:ahLst/>
              <a:cxnLst/>
              <a:rect l="l" t="t" r="r" b="b"/>
              <a:pathLst>
                <a:path w="2472" h="1932" extrusionOk="0">
                  <a:moveTo>
                    <a:pt x="1176" y="0"/>
                  </a:moveTo>
                  <a:cubicBezTo>
                    <a:pt x="1" y="0"/>
                    <a:pt x="422" y="1931"/>
                    <a:pt x="1333" y="1931"/>
                  </a:cubicBezTo>
                  <a:cubicBezTo>
                    <a:pt x="1382" y="1931"/>
                    <a:pt x="1432" y="1926"/>
                    <a:pt x="1483" y="1914"/>
                  </a:cubicBezTo>
                  <a:cubicBezTo>
                    <a:pt x="1638" y="1866"/>
                    <a:pt x="1793" y="1771"/>
                    <a:pt x="1924" y="1640"/>
                  </a:cubicBezTo>
                  <a:cubicBezTo>
                    <a:pt x="2079" y="1509"/>
                    <a:pt x="2222" y="1366"/>
                    <a:pt x="2329" y="1188"/>
                  </a:cubicBezTo>
                  <a:cubicBezTo>
                    <a:pt x="2436" y="1009"/>
                    <a:pt x="2472" y="783"/>
                    <a:pt x="2400" y="592"/>
                  </a:cubicBezTo>
                  <a:cubicBezTo>
                    <a:pt x="2329" y="378"/>
                    <a:pt x="2150" y="235"/>
                    <a:pt x="1960" y="140"/>
                  </a:cubicBezTo>
                  <a:cubicBezTo>
                    <a:pt x="1757" y="57"/>
                    <a:pt x="1543" y="45"/>
                    <a:pt x="1317" y="9"/>
                  </a:cubicBezTo>
                  <a:cubicBezTo>
                    <a:pt x="1267" y="3"/>
                    <a:pt x="1220" y="0"/>
                    <a:pt x="1176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6387100" y="1713375"/>
              <a:ext cx="54500" cy="52475"/>
            </a:xfrm>
            <a:custGeom>
              <a:avLst/>
              <a:gdLst/>
              <a:ahLst/>
              <a:cxnLst/>
              <a:rect l="l" t="t" r="r" b="b"/>
              <a:pathLst>
                <a:path w="2180" h="2099" extrusionOk="0">
                  <a:moveTo>
                    <a:pt x="1075" y="0"/>
                  </a:moveTo>
                  <a:cubicBezTo>
                    <a:pt x="1033" y="0"/>
                    <a:pt x="991" y="4"/>
                    <a:pt x="953" y="15"/>
                  </a:cubicBezTo>
                  <a:cubicBezTo>
                    <a:pt x="477" y="98"/>
                    <a:pt x="0" y="944"/>
                    <a:pt x="143" y="1420"/>
                  </a:cubicBezTo>
                  <a:cubicBezTo>
                    <a:pt x="262" y="1765"/>
                    <a:pt x="524" y="2098"/>
                    <a:pt x="869" y="2098"/>
                  </a:cubicBezTo>
                  <a:cubicBezTo>
                    <a:pt x="1048" y="2098"/>
                    <a:pt x="1215" y="2003"/>
                    <a:pt x="1381" y="1896"/>
                  </a:cubicBezTo>
                  <a:cubicBezTo>
                    <a:pt x="1548" y="1801"/>
                    <a:pt x="1703" y="1694"/>
                    <a:pt x="1870" y="1575"/>
                  </a:cubicBezTo>
                  <a:cubicBezTo>
                    <a:pt x="1965" y="1503"/>
                    <a:pt x="2060" y="1444"/>
                    <a:pt x="2108" y="1336"/>
                  </a:cubicBezTo>
                  <a:cubicBezTo>
                    <a:pt x="2167" y="1229"/>
                    <a:pt x="2179" y="1110"/>
                    <a:pt x="2179" y="991"/>
                  </a:cubicBezTo>
                  <a:cubicBezTo>
                    <a:pt x="2179" y="848"/>
                    <a:pt x="2143" y="705"/>
                    <a:pt x="2060" y="586"/>
                  </a:cubicBezTo>
                  <a:cubicBezTo>
                    <a:pt x="1917" y="336"/>
                    <a:pt x="1667" y="158"/>
                    <a:pt x="1381" y="51"/>
                  </a:cubicBezTo>
                  <a:cubicBezTo>
                    <a:pt x="1289" y="25"/>
                    <a:pt x="1178" y="0"/>
                    <a:pt x="107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6413100" y="1792050"/>
              <a:ext cx="51400" cy="41750"/>
            </a:xfrm>
            <a:custGeom>
              <a:avLst/>
              <a:gdLst/>
              <a:ahLst/>
              <a:cxnLst/>
              <a:rect l="l" t="t" r="r" b="b"/>
              <a:pathLst>
                <a:path w="2056" h="1670" extrusionOk="0">
                  <a:moveTo>
                    <a:pt x="1112" y="0"/>
                  </a:moveTo>
                  <a:cubicBezTo>
                    <a:pt x="451" y="0"/>
                    <a:pt x="1" y="900"/>
                    <a:pt x="627" y="1487"/>
                  </a:cubicBezTo>
                  <a:cubicBezTo>
                    <a:pt x="699" y="1571"/>
                    <a:pt x="806" y="1630"/>
                    <a:pt x="901" y="1654"/>
                  </a:cubicBezTo>
                  <a:cubicBezTo>
                    <a:pt x="937" y="1665"/>
                    <a:pt x="973" y="1669"/>
                    <a:pt x="1010" y="1669"/>
                  </a:cubicBezTo>
                  <a:cubicBezTo>
                    <a:pt x="1092" y="1669"/>
                    <a:pt x="1175" y="1647"/>
                    <a:pt x="1258" y="1630"/>
                  </a:cubicBezTo>
                  <a:cubicBezTo>
                    <a:pt x="1473" y="1547"/>
                    <a:pt x="1675" y="1452"/>
                    <a:pt x="1818" y="1249"/>
                  </a:cubicBezTo>
                  <a:cubicBezTo>
                    <a:pt x="2056" y="916"/>
                    <a:pt x="1937" y="392"/>
                    <a:pt x="1604" y="166"/>
                  </a:cubicBezTo>
                  <a:cubicBezTo>
                    <a:pt x="1435" y="50"/>
                    <a:pt x="1268" y="0"/>
                    <a:pt x="1112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5771550" y="1186850"/>
              <a:ext cx="242550" cy="306450"/>
            </a:xfrm>
            <a:custGeom>
              <a:avLst/>
              <a:gdLst/>
              <a:ahLst/>
              <a:cxnLst/>
              <a:rect l="l" t="t" r="r" b="b"/>
              <a:pathLst>
                <a:path w="9702" h="12258" extrusionOk="0">
                  <a:moveTo>
                    <a:pt x="4921" y="1"/>
                  </a:moveTo>
                  <a:cubicBezTo>
                    <a:pt x="4820" y="1"/>
                    <a:pt x="4715" y="9"/>
                    <a:pt x="4608" y="26"/>
                  </a:cubicBezTo>
                  <a:cubicBezTo>
                    <a:pt x="3048" y="276"/>
                    <a:pt x="3322" y="1990"/>
                    <a:pt x="3322" y="1990"/>
                  </a:cubicBezTo>
                  <a:cubicBezTo>
                    <a:pt x="3322" y="1990"/>
                    <a:pt x="3158" y="1967"/>
                    <a:pt x="2907" y="1967"/>
                  </a:cubicBezTo>
                  <a:cubicBezTo>
                    <a:pt x="2335" y="1967"/>
                    <a:pt x="1312" y="2088"/>
                    <a:pt x="774" y="2883"/>
                  </a:cubicBezTo>
                  <a:cubicBezTo>
                    <a:pt x="0" y="4026"/>
                    <a:pt x="2596" y="3586"/>
                    <a:pt x="3524" y="5741"/>
                  </a:cubicBezTo>
                  <a:cubicBezTo>
                    <a:pt x="4477" y="7919"/>
                    <a:pt x="4775" y="11884"/>
                    <a:pt x="7013" y="12241"/>
                  </a:cubicBezTo>
                  <a:cubicBezTo>
                    <a:pt x="7081" y="12252"/>
                    <a:pt x="7154" y="12258"/>
                    <a:pt x="7231" y="12258"/>
                  </a:cubicBezTo>
                  <a:cubicBezTo>
                    <a:pt x="7910" y="12258"/>
                    <a:pt x="8889" y="11824"/>
                    <a:pt x="9263" y="10765"/>
                  </a:cubicBezTo>
                  <a:cubicBezTo>
                    <a:pt x="9656" y="9670"/>
                    <a:pt x="7882" y="6753"/>
                    <a:pt x="8858" y="4002"/>
                  </a:cubicBezTo>
                  <a:cubicBezTo>
                    <a:pt x="9702" y="1641"/>
                    <a:pt x="9092" y="1103"/>
                    <a:pt x="8363" y="1103"/>
                  </a:cubicBezTo>
                  <a:cubicBezTo>
                    <a:pt x="7754" y="1103"/>
                    <a:pt x="7061" y="1478"/>
                    <a:pt x="7061" y="1478"/>
                  </a:cubicBezTo>
                  <a:cubicBezTo>
                    <a:pt x="7061" y="1478"/>
                    <a:pt x="6296" y="1"/>
                    <a:pt x="4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5779200" y="1173675"/>
              <a:ext cx="53675" cy="44925"/>
            </a:xfrm>
            <a:custGeom>
              <a:avLst/>
              <a:gdLst/>
              <a:ahLst/>
              <a:cxnLst/>
              <a:rect l="l" t="t" r="r" b="b"/>
              <a:pathLst>
                <a:path w="2147" h="1797" extrusionOk="0">
                  <a:moveTo>
                    <a:pt x="1391" y="0"/>
                  </a:moveTo>
                  <a:cubicBezTo>
                    <a:pt x="1239" y="0"/>
                    <a:pt x="1084" y="57"/>
                    <a:pt x="956" y="148"/>
                  </a:cubicBezTo>
                  <a:cubicBezTo>
                    <a:pt x="801" y="267"/>
                    <a:pt x="682" y="422"/>
                    <a:pt x="540" y="565"/>
                  </a:cubicBezTo>
                  <a:cubicBezTo>
                    <a:pt x="0" y="1249"/>
                    <a:pt x="756" y="1797"/>
                    <a:pt x="1398" y="1797"/>
                  </a:cubicBezTo>
                  <a:cubicBezTo>
                    <a:pt x="1706" y="1797"/>
                    <a:pt x="1987" y="1671"/>
                    <a:pt x="2087" y="1374"/>
                  </a:cubicBezTo>
                  <a:cubicBezTo>
                    <a:pt x="2147" y="1219"/>
                    <a:pt x="2123" y="1065"/>
                    <a:pt x="2111" y="898"/>
                  </a:cubicBezTo>
                  <a:cubicBezTo>
                    <a:pt x="2075" y="719"/>
                    <a:pt x="2028" y="529"/>
                    <a:pt x="1944" y="362"/>
                  </a:cubicBezTo>
                  <a:cubicBezTo>
                    <a:pt x="1849" y="195"/>
                    <a:pt x="1706" y="64"/>
                    <a:pt x="1528" y="17"/>
                  </a:cubicBezTo>
                  <a:cubicBezTo>
                    <a:pt x="1483" y="6"/>
                    <a:pt x="1437" y="0"/>
                    <a:pt x="1391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858750" y="1118350"/>
              <a:ext cx="45575" cy="48100"/>
            </a:xfrm>
            <a:custGeom>
              <a:avLst/>
              <a:gdLst/>
              <a:ahLst/>
              <a:cxnLst/>
              <a:rect l="l" t="t" r="r" b="b"/>
              <a:pathLst>
                <a:path w="1823" h="1924" extrusionOk="0">
                  <a:moveTo>
                    <a:pt x="1082" y="0"/>
                  </a:moveTo>
                  <a:cubicBezTo>
                    <a:pt x="843" y="0"/>
                    <a:pt x="601" y="103"/>
                    <a:pt x="417" y="265"/>
                  </a:cubicBezTo>
                  <a:cubicBezTo>
                    <a:pt x="310" y="361"/>
                    <a:pt x="215" y="456"/>
                    <a:pt x="156" y="575"/>
                  </a:cubicBezTo>
                  <a:cubicBezTo>
                    <a:pt x="1" y="992"/>
                    <a:pt x="417" y="1789"/>
                    <a:pt x="846" y="1885"/>
                  </a:cubicBezTo>
                  <a:cubicBezTo>
                    <a:pt x="939" y="1910"/>
                    <a:pt x="1040" y="1924"/>
                    <a:pt x="1140" y="1924"/>
                  </a:cubicBezTo>
                  <a:cubicBezTo>
                    <a:pt x="1372" y="1924"/>
                    <a:pt x="1602" y="1846"/>
                    <a:pt x="1727" y="1646"/>
                  </a:cubicBezTo>
                  <a:cubicBezTo>
                    <a:pt x="1810" y="1515"/>
                    <a:pt x="1822" y="1337"/>
                    <a:pt x="1822" y="1170"/>
                  </a:cubicBezTo>
                  <a:cubicBezTo>
                    <a:pt x="1822" y="992"/>
                    <a:pt x="1822" y="813"/>
                    <a:pt x="1810" y="634"/>
                  </a:cubicBezTo>
                  <a:cubicBezTo>
                    <a:pt x="1810" y="539"/>
                    <a:pt x="1799" y="432"/>
                    <a:pt x="1751" y="337"/>
                  </a:cubicBezTo>
                  <a:cubicBezTo>
                    <a:pt x="1703" y="253"/>
                    <a:pt x="1620" y="182"/>
                    <a:pt x="1525" y="122"/>
                  </a:cubicBezTo>
                  <a:cubicBezTo>
                    <a:pt x="1406" y="63"/>
                    <a:pt x="1287" y="15"/>
                    <a:pt x="1156" y="3"/>
                  </a:cubicBezTo>
                  <a:cubicBezTo>
                    <a:pt x="1131" y="1"/>
                    <a:pt x="1107" y="0"/>
                    <a:pt x="1082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5926450" y="1139650"/>
              <a:ext cx="45725" cy="36975"/>
            </a:xfrm>
            <a:custGeom>
              <a:avLst/>
              <a:gdLst/>
              <a:ahLst/>
              <a:cxnLst/>
              <a:rect l="l" t="t" r="r" b="b"/>
              <a:pathLst>
                <a:path w="1829" h="1479" extrusionOk="0">
                  <a:moveTo>
                    <a:pt x="1087" y="0"/>
                  </a:moveTo>
                  <a:cubicBezTo>
                    <a:pt x="994" y="0"/>
                    <a:pt x="902" y="18"/>
                    <a:pt x="817" y="56"/>
                  </a:cubicBezTo>
                  <a:cubicBezTo>
                    <a:pt x="0" y="394"/>
                    <a:pt x="339" y="1479"/>
                    <a:pt x="1123" y="1479"/>
                  </a:cubicBezTo>
                  <a:cubicBezTo>
                    <a:pt x="1196" y="1479"/>
                    <a:pt x="1273" y="1470"/>
                    <a:pt x="1353" y="1449"/>
                  </a:cubicBezTo>
                  <a:cubicBezTo>
                    <a:pt x="1460" y="1425"/>
                    <a:pt x="1543" y="1378"/>
                    <a:pt x="1615" y="1318"/>
                  </a:cubicBezTo>
                  <a:cubicBezTo>
                    <a:pt x="1698" y="1247"/>
                    <a:pt x="1734" y="1128"/>
                    <a:pt x="1769" y="1021"/>
                  </a:cubicBezTo>
                  <a:cubicBezTo>
                    <a:pt x="1829" y="830"/>
                    <a:pt x="1829" y="604"/>
                    <a:pt x="1758" y="425"/>
                  </a:cubicBezTo>
                  <a:cubicBezTo>
                    <a:pt x="1650" y="166"/>
                    <a:pt x="1367" y="0"/>
                    <a:pt x="108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5694450" y="1461750"/>
              <a:ext cx="266425" cy="176100"/>
            </a:xfrm>
            <a:custGeom>
              <a:avLst/>
              <a:gdLst/>
              <a:ahLst/>
              <a:cxnLst/>
              <a:rect l="l" t="t" r="r" b="b"/>
              <a:pathLst>
                <a:path w="10657" h="7044" extrusionOk="0">
                  <a:moveTo>
                    <a:pt x="3639" y="1"/>
                  </a:moveTo>
                  <a:cubicBezTo>
                    <a:pt x="2870" y="1"/>
                    <a:pt x="2715" y="1412"/>
                    <a:pt x="2715" y="1412"/>
                  </a:cubicBezTo>
                  <a:cubicBezTo>
                    <a:pt x="2715" y="1412"/>
                    <a:pt x="2610" y="1399"/>
                    <a:pt x="2444" y="1399"/>
                  </a:cubicBezTo>
                  <a:cubicBezTo>
                    <a:pt x="1967" y="1399"/>
                    <a:pt x="987" y="1510"/>
                    <a:pt x="572" y="2377"/>
                  </a:cubicBezTo>
                  <a:cubicBezTo>
                    <a:pt x="0" y="3555"/>
                    <a:pt x="1298" y="4186"/>
                    <a:pt x="1298" y="4186"/>
                  </a:cubicBezTo>
                  <a:cubicBezTo>
                    <a:pt x="1298" y="4186"/>
                    <a:pt x="286" y="5270"/>
                    <a:pt x="703" y="6341"/>
                  </a:cubicBezTo>
                  <a:cubicBezTo>
                    <a:pt x="794" y="6575"/>
                    <a:pt x="909" y="6664"/>
                    <a:pt x="1053" y="6664"/>
                  </a:cubicBezTo>
                  <a:cubicBezTo>
                    <a:pt x="1511" y="6664"/>
                    <a:pt x="2263" y="5768"/>
                    <a:pt x="3462" y="5768"/>
                  </a:cubicBezTo>
                  <a:cubicBezTo>
                    <a:pt x="3618" y="5768"/>
                    <a:pt x="3782" y="5783"/>
                    <a:pt x="3953" y="5817"/>
                  </a:cubicBezTo>
                  <a:cubicBezTo>
                    <a:pt x="5333" y="6100"/>
                    <a:pt x="7194" y="7043"/>
                    <a:pt x="8608" y="7043"/>
                  </a:cubicBezTo>
                  <a:cubicBezTo>
                    <a:pt x="9159" y="7043"/>
                    <a:pt x="9641" y="6900"/>
                    <a:pt x="10002" y="6520"/>
                  </a:cubicBezTo>
                  <a:cubicBezTo>
                    <a:pt x="10395" y="6115"/>
                    <a:pt x="10657" y="5139"/>
                    <a:pt x="10061" y="4282"/>
                  </a:cubicBezTo>
                  <a:cubicBezTo>
                    <a:pt x="9502" y="3496"/>
                    <a:pt x="6692" y="3329"/>
                    <a:pt x="5275" y="1364"/>
                  </a:cubicBezTo>
                  <a:cubicBezTo>
                    <a:pt x="4544" y="343"/>
                    <a:pt x="4017" y="1"/>
                    <a:pt x="3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5662300" y="1559475"/>
              <a:ext cx="41975" cy="37000"/>
            </a:xfrm>
            <a:custGeom>
              <a:avLst/>
              <a:gdLst/>
              <a:ahLst/>
              <a:cxnLst/>
              <a:rect l="l" t="t" r="r" b="b"/>
              <a:pathLst>
                <a:path w="1679" h="1480" extrusionOk="0">
                  <a:moveTo>
                    <a:pt x="538" y="1"/>
                  </a:moveTo>
                  <a:cubicBezTo>
                    <a:pt x="407" y="1"/>
                    <a:pt x="280" y="32"/>
                    <a:pt x="179" y="122"/>
                  </a:cubicBezTo>
                  <a:cubicBezTo>
                    <a:pt x="60" y="230"/>
                    <a:pt x="1" y="408"/>
                    <a:pt x="1" y="575"/>
                  </a:cubicBezTo>
                  <a:cubicBezTo>
                    <a:pt x="1" y="730"/>
                    <a:pt x="36" y="896"/>
                    <a:pt x="84" y="1051"/>
                  </a:cubicBezTo>
                  <a:cubicBezTo>
                    <a:pt x="174" y="1359"/>
                    <a:pt x="367" y="1480"/>
                    <a:pt x="580" y="1480"/>
                  </a:cubicBezTo>
                  <a:cubicBezTo>
                    <a:pt x="1075" y="1480"/>
                    <a:pt x="1679" y="830"/>
                    <a:pt x="1346" y="373"/>
                  </a:cubicBezTo>
                  <a:cubicBezTo>
                    <a:pt x="1275" y="277"/>
                    <a:pt x="1156" y="194"/>
                    <a:pt x="1036" y="158"/>
                  </a:cubicBezTo>
                  <a:cubicBezTo>
                    <a:pt x="905" y="99"/>
                    <a:pt x="751" y="15"/>
                    <a:pt x="608" y="3"/>
                  </a:cubicBezTo>
                  <a:cubicBezTo>
                    <a:pt x="584" y="2"/>
                    <a:pt x="561" y="1"/>
                    <a:pt x="538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5656950" y="1482075"/>
              <a:ext cx="42000" cy="37650"/>
            </a:xfrm>
            <a:custGeom>
              <a:avLst/>
              <a:gdLst/>
              <a:ahLst/>
              <a:cxnLst/>
              <a:rect l="l" t="t" r="r" b="b"/>
              <a:pathLst>
                <a:path w="1680" h="1506" extrusionOk="0">
                  <a:moveTo>
                    <a:pt x="653" y="1"/>
                  </a:moveTo>
                  <a:cubicBezTo>
                    <a:pt x="578" y="1"/>
                    <a:pt x="512" y="22"/>
                    <a:pt x="453" y="51"/>
                  </a:cubicBezTo>
                  <a:cubicBezTo>
                    <a:pt x="346" y="99"/>
                    <a:pt x="274" y="170"/>
                    <a:pt x="191" y="242"/>
                  </a:cubicBezTo>
                  <a:cubicBezTo>
                    <a:pt x="60" y="421"/>
                    <a:pt x="0" y="647"/>
                    <a:pt x="12" y="873"/>
                  </a:cubicBezTo>
                  <a:cubicBezTo>
                    <a:pt x="36" y="968"/>
                    <a:pt x="48" y="1087"/>
                    <a:pt x="107" y="1183"/>
                  </a:cubicBezTo>
                  <a:cubicBezTo>
                    <a:pt x="245" y="1393"/>
                    <a:pt x="568" y="1506"/>
                    <a:pt x="859" y="1506"/>
                  </a:cubicBezTo>
                  <a:cubicBezTo>
                    <a:pt x="1046" y="1506"/>
                    <a:pt x="1219" y="1459"/>
                    <a:pt x="1322" y="1361"/>
                  </a:cubicBezTo>
                  <a:cubicBezTo>
                    <a:pt x="1536" y="1183"/>
                    <a:pt x="1679" y="897"/>
                    <a:pt x="1584" y="659"/>
                  </a:cubicBezTo>
                  <a:cubicBezTo>
                    <a:pt x="1524" y="540"/>
                    <a:pt x="1417" y="456"/>
                    <a:pt x="1310" y="361"/>
                  </a:cubicBezTo>
                  <a:cubicBezTo>
                    <a:pt x="1191" y="278"/>
                    <a:pt x="1072" y="194"/>
                    <a:pt x="941" y="111"/>
                  </a:cubicBezTo>
                  <a:cubicBezTo>
                    <a:pt x="869" y="63"/>
                    <a:pt x="786" y="16"/>
                    <a:pt x="703" y="4"/>
                  </a:cubicBezTo>
                  <a:cubicBezTo>
                    <a:pt x="686" y="2"/>
                    <a:pt x="669" y="1"/>
                    <a:pt x="653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5702475" y="1447300"/>
              <a:ext cx="33675" cy="30325"/>
            </a:xfrm>
            <a:custGeom>
              <a:avLst/>
              <a:gdLst/>
              <a:ahLst/>
              <a:cxnLst/>
              <a:rect l="l" t="t" r="r" b="b"/>
              <a:pathLst>
                <a:path w="1347" h="1213" extrusionOk="0">
                  <a:moveTo>
                    <a:pt x="677" y="1"/>
                  </a:moveTo>
                  <a:cubicBezTo>
                    <a:pt x="412" y="1"/>
                    <a:pt x="147" y="216"/>
                    <a:pt x="84" y="478"/>
                  </a:cubicBezTo>
                  <a:cubicBezTo>
                    <a:pt x="0" y="935"/>
                    <a:pt x="342" y="1213"/>
                    <a:pt x="696" y="1213"/>
                  </a:cubicBezTo>
                  <a:cubicBezTo>
                    <a:pt x="942" y="1213"/>
                    <a:pt x="1193" y="1078"/>
                    <a:pt x="1311" y="776"/>
                  </a:cubicBezTo>
                  <a:cubicBezTo>
                    <a:pt x="1334" y="692"/>
                    <a:pt x="1346" y="609"/>
                    <a:pt x="1334" y="514"/>
                  </a:cubicBezTo>
                  <a:cubicBezTo>
                    <a:pt x="1323" y="430"/>
                    <a:pt x="1263" y="359"/>
                    <a:pt x="1203" y="276"/>
                  </a:cubicBezTo>
                  <a:cubicBezTo>
                    <a:pt x="1096" y="145"/>
                    <a:pt x="953" y="37"/>
                    <a:pt x="787" y="14"/>
                  </a:cubicBezTo>
                  <a:cubicBezTo>
                    <a:pt x="751" y="5"/>
                    <a:pt x="714" y="1"/>
                    <a:pt x="677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6039425" y="1612525"/>
              <a:ext cx="122075" cy="113150"/>
            </a:xfrm>
            <a:custGeom>
              <a:avLst/>
              <a:gdLst/>
              <a:ahLst/>
              <a:cxnLst/>
              <a:rect l="l" t="t" r="r" b="b"/>
              <a:pathLst>
                <a:path w="4883" h="4526" extrusionOk="0">
                  <a:moveTo>
                    <a:pt x="4882" y="1"/>
                  </a:moveTo>
                  <a:lnTo>
                    <a:pt x="4882" y="1"/>
                  </a:lnTo>
                  <a:cubicBezTo>
                    <a:pt x="1" y="739"/>
                    <a:pt x="394" y="4525"/>
                    <a:pt x="394" y="4525"/>
                  </a:cubicBezTo>
                  <a:cubicBezTo>
                    <a:pt x="394" y="4525"/>
                    <a:pt x="2954" y="3965"/>
                    <a:pt x="4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6070675" y="1785475"/>
              <a:ext cx="84575" cy="136050"/>
            </a:xfrm>
            <a:custGeom>
              <a:avLst/>
              <a:gdLst/>
              <a:ahLst/>
              <a:cxnLst/>
              <a:rect l="l" t="t" r="r" b="b"/>
              <a:pathLst>
                <a:path w="3383" h="5442" extrusionOk="0">
                  <a:moveTo>
                    <a:pt x="3382" y="0"/>
                  </a:moveTo>
                  <a:lnTo>
                    <a:pt x="3382" y="0"/>
                  </a:lnTo>
                  <a:cubicBezTo>
                    <a:pt x="1" y="2191"/>
                    <a:pt x="287" y="5441"/>
                    <a:pt x="287" y="5441"/>
                  </a:cubicBezTo>
                  <a:cubicBezTo>
                    <a:pt x="287" y="5441"/>
                    <a:pt x="3144" y="4489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6132000" y="2118550"/>
              <a:ext cx="81300" cy="75325"/>
            </a:xfrm>
            <a:custGeom>
              <a:avLst/>
              <a:gdLst/>
              <a:ahLst/>
              <a:cxnLst/>
              <a:rect l="l" t="t" r="r" b="b"/>
              <a:pathLst>
                <a:path w="3252" h="3013" extrusionOk="0">
                  <a:moveTo>
                    <a:pt x="3251" y="0"/>
                  </a:moveTo>
                  <a:lnTo>
                    <a:pt x="3251" y="0"/>
                  </a:lnTo>
                  <a:cubicBezTo>
                    <a:pt x="477" y="750"/>
                    <a:pt x="1" y="3013"/>
                    <a:pt x="1" y="3013"/>
                  </a:cubicBezTo>
                  <a:cubicBezTo>
                    <a:pt x="1" y="3013"/>
                    <a:pt x="2132" y="2977"/>
                    <a:pt x="3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5896250" y="1700350"/>
              <a:ext cx="123550" cy="96150"/>
            </a:xfrm>
            <a:custGeom>
              <a:avLst/>
              <a:gdLst/>
              <a:ahLst/>
              <a:cxnLst/>
              <a:rect l="l" t="t" r="r" b="b"/>
              <a:pathLst>
                <a:path w="4942" h="3846" extrusionOk="0">
                  <a:moveTo>
                    <a:pt x="1" y="0"/>
                  </a:moveTo>
                  <a:cubicBezTo>
                    <a:pt x="1" y="0"/>
                    <a:pt x="537" y="2953"/>
                    <a:pt x="4942" y="3846"/>
                  </a:cubicBezTo>
                  <a:cubicBezTo>
                    <a:pt x="3275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5908175" y="2032825"/>
              <a:ext cx="157775" cy="123250"/>
            </a:xfrm>
            <a:custGeom>
              <a:avLst/>
              <a:gdLst/>
              <a:ahLst/>
              <a:cxnLst/>
              <a:rect l="l" t="t" r="r" b="b"/>
              <a:pathLst>
                <a:path w="6311" h="4930" extrusionOk="0">
                  <a:moveTo>
                    <a:pt x="0" y="0"/>
                  </a:moveTo>
                  <a:cubicBezTo>
                    <a:pt x="0" y="0"/>
                    <a:pt x="679" y="3787"/>
                    <a:pt x="6310" y="4929"/>
                  </a:cubicBezTo>
                  <a:cubicBezTo>
                    <a:pt x="4179" y="23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5828400" y="2212625"/>
              <a:ext cx="253625" cy="167350"/>
            </a:xfrm>
            <a:custGeom>
              <a:avLst/>
              <a:gdLst/>
              <a:ahLst/>
              <a:cxnLst/>
              <a:rect l="l" t="t" r="r" b="b"/>
              <a:pathLst>
                <a:path w="10145" h="6694" extrusionOk="0">
                  <a:moveTo>
                    <a:pt x="1084" y="0"/>
                  </a:moveTo>
                  <a:cubicBezTo>
                    <a:pt x="735" y="0"/>
                    <a:pt x="374" y="15"/>
                    <a:pt x="0" y="47"/>
                  </a:cubicBezTo>
                  <a:cubicBezTo>
                    <a:pt x="1485" y="5763"/>
                    <a:pt x="5579" y="6694"/>
                    <a:pt x="8089" y="6694"/>
                  </a:cubicBezTo>
                  <a:cubicBezTo>
                    <a:pt x="9302" y="6694"/>
                    <a:pt x="10144" y="6477"/>
                    <a:pt x="10144" y="6477"/>
                  </a:cubicBezTo>
                  <a:cubicBezTo>
                    <a:pt x="10144" y="6477"/>
                    <a:pt x="8271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6082300" y="2172725"/>
              <a:ext cx="235775" cy="314950"/>
            </a:xfrm>
            <a:custGeom>
              <a:avLst/>
              <a:gdLst/>
              <a:ahLst/>
              <a:cxnLst/>
              <a:rect l="l" t="t" r="r" b="b"/>
              <a:pathLst>
                <a:path w="9431" h="12598" extrusionOk="0">
                  <a:moveTo>
                    <a:pt x="8347" y="0"/>
                  </a:moveTo>
                  <a:cubicBezTo>
                    <a:pt x="0" y="5060"/>
                    <a:pt x="2191" y="12597"/>
                    <a:pt x="2191" y="12597"/>
                  </a:cubicBezTo>
                  <a:cubicBezTo>
                    <a:pt x="2191" y="12597"/>
                    <a:pt x="9430" y="10537"/>
                    <a:pt x="8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6162675" y="1888450"/>
              <a:ext cx="106875" cy="92300"/>
            </a:xfrm>
            <a:custGeom>
              <a:avLst/>
              <a:gdLst/>
              <a:ahLst/>
              <a:cxnLst/>
              <a:rect l="l" t="t" r="r" b="b"/>
              <a:pathLst>
                <a:path w="4275" h="3692" extrusionOk="0">
                  <a:moveTo>
                    <a:pt x="536" y="1"/>
                  </a:moveTo>
                  <a:cubicBezTo>
                    <a:pt x="357" y="215"/>
                    <a:pt x="167" y="418"/>
                    <a:pt x="0" y="644"/>
                  </a:cubicBezTo>
                  <a:cubicBezTo>
                    <a:pt x="119" y="941"/>
                    <a:pt x="262" y="1203"/>
                    <a:pt x="524" y="1382"/>
                  </a:cubicBezTo>
                  <a:cubicBezTo>
                    <a:pt x="1179" y="1882"/>
                    <a:pt x="2155" y="1668"/>
                    <a:pt x="2846" y="2132"/>
                  </a:cubicBezTo>
                  <a:cubicBezTo>
                    <a:pt x="3203" y="2370"/>
                    <a:pt x="3405" y="2751"/>
                    <a:pt x="3572" y="3144"/>
                  </a:cubicBezTo>
                  <a:cubicBezTo>
                    <a:pt x="3643" y="3323"/>
                    <a:pt x="3703" y="3501"/>
                    <a:pt x="3750" y="3692"/>
                  </a:cubicBezTo>
                  <a:cubicBezTo>
                    <a:pt x="3929" y="3525"/>
                    <a:pt x="4096" y="3382"/>
                    <a:pt x="4274" y="3215"/>
                  </a:cubicBezTo>
                  <a:lnTo>
                    <a:pt x="4096" y="2858"/>
                  </a:lnTo>
                  <a:cubicBezTo>
                    <a:pt x="3703" y="2132"/>
                    <a:pt x="3179" y="1358"/>
                    <a:pt x="2381" y="1191"/>
                  </a:cubicBezTo>
                  <a:cubicBezTo>
                    <a:pt x="1869" y="1084"/>
                    <a:pt x="1274" y="1203"/>
                    <a:pt x="893" y="870"/>
                  </a:cubicBezTo>
                  <a:cubicBezTo>
                    <a:pt x="702" y="691"/>
                    <a:pt x="607" y="429"/>
                    <a:pt x="548" y="167"/>
                  </a:cubicBezTo>
                  <a:cubicBezTo>
                    <a:pt x="536" y="108"/>
                    <a:pt x="536" y="60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6136175" y="1925375"/>
              <a:ext cx="103600" cy="85150"/>
            </a:xfrm>
            <a:custGeom>
              <a:avLst/>
              <a:gdLst/>
              <a:ahLst/>
              <a:cxnLst/>
              <a:rect l="l" t="t" r="r" b="b"/>
              <a:pathLst>
                <a:path w="4144" h="3406" extrusionOk="0">
                  <a:moveTo>
                    <a:pt x="417" y="0"/>
                  </a:moveTo>
                  <a:cubicBezTo>
                    <a:pt x="274" y="226"/>
                    <a:pt x="119" y="429"/>
                    <a:pt x="0" y="655"/>
                  </a:cubicBezTo>
                  <a:cubicBezTo>
                    <a:pt x="108" y="774"/>
                    <a:pt x="238" y="881"/>
                    <a:pt x="358" y="953"/>
                  </a:cubicBezTo>
                  <a:cubicBezTo>
                    <a:pt x="810" y="1238"/>
                    <a:pt x="1346" y="1334"/>
                    <a:pt x="1846" y="1500"/>
                  </a:cubicBezTo>
                  <a:cubicBezTo>
                    <a:pt x="2358" y="1667"/>
                    <a:pt x="2870" y="1905"/>
                    <a:pt x="3156" y="2346"/>
                  </a:cubicBezTo>
                  <a:cubicBezTo>
                    <a:pt x="3370" y="2679"/>
                    <a:pt x="3441" y="3072"/>
                    <a:pt x="3667" y="3405"/>
                  </a:cubicBezTo>
                  <a:cubicBezTo>
                    <a:pt x="3810" y="3262"/>
                    <a:pt x="3977" y="3084"/>
                    <a:pt x="4144" y="2917"/>
                  </a:cubicBezTo>
                  <a:cubicBezTo>
                    <a:pt x="4144" y="2572"/>
                    <a:pt x="4001" y="2227"/>
                    <a:pt x="3798" y="1965"/>
                  </a:cubicBezTo>
                  <a:cubicBezTo>
                    <a:pt x="3465" y="1548"/>
                    <a:pt x="2989" y="1274"/>
                    <a:pt x="2513" y="1072"/>
                  </a:cubicBezTo>
                  <a:cubicBezTo>
                    <a:pt x="2024" y="857"/>
                    <a:pt x="1524" y="715"/>
                    <a:pt x="1060" y="476"/>
                  </a:cubicBezTo>
                  <a:cubicBezTo>
                    <a:pt x="822" y="357"/>
                    <a:pt x="596" y="203"/>
                    <a:pt x="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6069500" y="1464000"/>
              <a:ext cx="63425" cy="93775"/>
            </a:xfrm>
            <a:custGeom>
              <a:avLst/>
              <a:gdLst/>
              <a:ahLst/>
              <a:cxnLst/>
              <a:rect l="l" t="t" r="r" b="b"/>
              <a:pathLst>
                <a:path w="2537" h="3751" extrusionOk="0">
                  <a:moveTo>
                    <a:pt x="596" y="1"/>
                  </a:moveTo>
                  <a:lnTo>
                    <a:pt x="596" y="1"/>
                  </a:lnTo>
                  <a:cubicBezTo>
                    <a:pt x="393" y="108"/>
                    <a:pt x="203" y="227"/>
                    <a:pt x="0" y="322"/>
                  </a:cubicBezTo>
                  <a:cubicBezTo>
                    <a:pt x="0" y="584"/>
                    <a:pt x="48" y="834"/>
                    <a:pt x="203" y="1060"/>
                  </a:cubicBezTo>
                  <a:cubicBezTo>
                    <a:pt x="560" y="1620"/>
                    <a:pt x="1370" y="1751"/>
                    <a:pt x="1762" y="2287"/>
                  </a:cubicBezTo>
                  <a:cubicBezTo>
                    <a:pt x="1953" y="2572"/>
                    <a:pt x="2013" y="2929"/>
                    <a:pt x="2024" y="3275"/>
                  </a:cubicBezTo>
                  <a:cubicBezTo>
                    <a:pt x="2024" y="3441"/>
                    <a:pt x="2024" y="3584"/>
                    <a:pt x="2013" y="3751"/>
                  </a:cubicBezTo>
                  <a:cubicBezTo>
                    <a:pt x="2179" y="3703"/>
                    <a:pt x="2346" y="3632"/>
                    <a:pt x="2536" y="3560"/>
                  </a:cubicBezTo>
                  <a:cubicBezTo>
                    <a:pt x="2536" y="3453"/>
                    <a:pt x="2524" y="3346"/>
                    <a:pt x="2501" y="3227"/>
                  </a:cubicBezTo>
                  <a:cubicBezTo>
                    <a:pt x="2429" y="2560"/>
                    <a:pt x="2239" y="1810"/>
                    <a:pt x="1667" y="1441"/>
                  </a:cubicBezTo>
                  <a:cubicBezTo>
                    <a:pt x="1310" y="1215"/>
                    <a:pt x="822" y="1132"/>
                    <a:pt x="631" y="763"/>
                  </a:cubicBezTo>
                  <a:cubicBezTo>
                    <a:pt x="524" y="560"/>
                    <a:pt x="536" y="346"/>
                    <a:pt x="572" y="131"/>
                  </a:cubicBezTo>
                  <a:cubicBezTo>
                    <a:pt x="584" y="84"/>
                    <a:pt x="584" y="48"/>
                    <a:pt x="5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6038250" y="1483950"/>
              <a:ext cx="65500" cy="89025"/>
            </a:xfrm>
            <a:custGeom>
              <a:avLst/>
              <a:gdLst/>
              <a:ahLst/>
              <a:cxnLst/>
              <a:rect l="l" t="t" r="r" b="b"/>
              <a:pathLst>
                <a:path w="2620" h="3561" extrusionOk="0">
                  <a:moveTo>
                    <a:pt x="512" y="0"/>
                  </a:moveTo>
                  <a:cubicBezTo>
                    <a:pt x="334" y="119"/>
                    <a:pt x="155" y="262"/>
                    <a:pt x="0" y="393"/>
                  </a:cubicBezTo>
                  <a:cubicBezTo>
                    <a:pt x="48" y="512"/>
                    <a:pt x="119" y="631"/>
                    <a:pt x="191" y="738"/>
                  </a:cubicBezTo>
                  <a:cubicBezTo>
                    <a:pt x="465" y="1072"/>
                    <a:pt x="834" y="1310"/>
                    <a:pt x="1179" y="1584"/>
                  </a:cubicBezTo>
                  <a:cubicBezTo>
                    <a:pt x="1524" y="1846"/>
                    <a:pt x="1846" y="2179"/>
                    <a:pt x="1941" y="2608"/>
                  </a:cubicBezTo>
                  <a:cubicBezTo>
                    <a:pt x="2012" y="2917"/>
                    <a:pt x="1941" y="3251"/>
                    <a:pt x="2012" y="3560"/>
                  </a:cubicBezTo>
                  <a:cubicBezTo>
                    <a:pt x="2179" y="3489"/>
                    <a:pt x="2334" y="3394"/>
                    <a:pt x="2512" y="3322"/>
                  </a:cubicBezTo>
                  <a:cubicBezTo>
                    <a:pt x="2620" y="3060"/>
                    <a:pt x="2620" y="2762"/>
                    <a:pt x="2536" y="2489"/>
                  </a:cubicBezTo>
                  <a:cubicBezTo>
                    <a:pt x="2405" y="2072"/>
                    <a:pt x="2120" y="1727"/>
                    <a:pt x="1810" y="1429"/>
                  </a:cubicBezTo>
                  <a:cubicBezTo>
                    <a:pt x="1488" y="1131"/>
                    <a:pt x="1131" y="881"/>
                    <a:pt x="857" y="560"/>
                  </a:cubicBezTo>
                  <a:cubicBezTo>
                    <a:pt x="703" y="393"/>
                    <a:pt x="572" y="215"/>
                    <a:pt x="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5881375" y="1364500"/>
              <a:ext cx="110150" cy="52925"/>
            </a:xfrm>
            <a:custGeom>
              <a:avLst/>
              <a:gdLst/>
              <a:ahLst/>
              <a:cxnLst/>
              <a:rect l="l" t="t" r="r" b="b"/>
              <a:pathLst>
                <a:path w="4406" h="2117" extrusionOk="0">
                  <a:moveTo>
                    <a:pt x="3406" y="0"/>
                  </a:moveTo>
                  <a:cubicBezTo>
                    <a:pt x="2814" y="0"/>
                    <a:pt x="2221" y="117"/>
                    <a:pt x="1810" y="528"/>
                  </a:cubicBezTo>
                  <a:cubicBezTo>
                    <a:pt x="1489" y="849"/>
                    <a:pt x="1298" y="1373"/>
                    <a:pt x="834" y="1492"/>
                  </a:cubicBezTo>
                  <a:cubicBezTo>
                    <a:pt x="770" y="1509"/>
                    <a:pt x="705" y="1516"/>
                    <a:pt x="638" y="1516"/>
                  </a:cubicBezTo>
                  <a:cubicBezTo>
                    <a:pt x="469" y="1516"/>
                    <a:pt x="294" y="1469"/>
                    <a:pt x="132" y="1409"/>
                  </a:cubicBezTo>
                  <a:cubicBezTo>
                    <a:pt x="84" y="1385"/>
                    <a:pt x="48" y="1361"/>
                    <a:pt x="1" y="1337"/>
                  </a:cubicBezTo>
                  <a:lnTo>
                    <a:pt x="1" y="1337"/>
                  </a:lnTo>
                  <a:cubicBezTo>
                    <a:pt x="72" y="1575"/>
                    <a:pt x="143" y="1837"/>
                    <a:pt x="215" y="2076"/>
                  </a:cubicBezTo>
                  <a:cubicBezTo>
                    <a:pt x="341" y="2102"/>
                    <a:pt x="467" y="2116"/>
                    <a:pt x="591" y="2116"/>
                  </a:cubicBezTo>
                  <a:cubicBezTo>
                    <a:pt x="748" y="2116"/>
                    <a:pt x="902" y="2093"/>
                    <a:pt x="1048" y="2040"/>
                  </a:cubicBezTo>
                  <a:cubicBezTo>
                    <a:pt x="1751" y="1790"/>
                    <a:pt x="2084" y="933"/>
                    <a:pt x="2763" y="635"/>
                  </a:cubicBezTo>
                  <a:cubicBezTo>
                    <a:pt x="2960" y="550"/>
                    <a:pt x="3171" y="515"/>
                    <a:pt x="3383" y="515"/>
                  </a:cubicBezTo>
                  <a:cubicBezTo>
                    <a:pt x="3555" y="515"/>
                    <a:pt x="3728" y="538"/>
                    <a:pt x="3894" y="575"/>
                  </a:cubicBezTo>
                  <a:cubicBezTo>
                    <a:pt x="4061" y="599"/>
                    <a:pt x="4239" y="647"/>
                    <a:pt x="4406" y="694"/>
                  </a:cubicBezTo>
                  <a:cubicBezTo>
                    <a:pt x="4370" y="516"/>
                    <a:pt x="4346" y="301"/>
                    <a:pt x="4299" y="75"/>
                  </a:cubicBezTo>
                  <a:lnTo>
                    <a:pt x="3942" y="28"/>
                  </a:lnTo>
                  <a:cubicBezTo>
                    <a:pt x="3766" y="11"/>
                    <a:pt x="3586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5895375" y="1398300"/>
              <a:ext cx="105100" cy="57100"/>
            </a:xfrm>
            <a:custGeom>
              <a:avLst/>
              <a:gdLst/>
              <a:ahLst/>
              <a:cxnLst/>
              <a:rect l="l" t="t" r="r" b="b"/>
              <a:pathLst>
                <a:path w="4204" h="2284" extrusionOk="0">
                  <a:moveTo>
                    <a:pt x="3296" y="1"/>
                  </a:moveTo>
                  <a:cubicBezTo>
                    <a:pt x="3248" y="1"/>
                    <a:pt x="3201" y="4"/>
                    <a:pt x="3155" y="9"/>
                  </a:cubicBezTo>
                  <a:cubicBezTo>
                    <a:pt x="2679" y="57"/>
                    <a:pt x="2239" y="295"/>
                    <a:pt x="1846" y="557"/>
                  </a:cubicBezTo>
                  <a:cubicBezTo>
                    <a:pt x="1465" y="831"/>
                    <a:pt x="1096" y="1152"/>
                    <a:pt x="667" y="1390"/>
                  </a:cubicBezTo>
                  <a:cubicBezTo>
                    <a:pt x="465" y="1509"/>
                    <a:pt x="238" y="1616"/>
                    <a:pt x="0" y="1640"/>
                  </a:cubicBezTo>
                  <a:cubicBezTo>
                    <a:pt x="95" y="1867"/>
                    <a:pt x="191" y="2093"/>
                    <a:pt x="298" y="2283"/>
                  </a:cubicBezTo>
                  <a:cubicBezTo>
                    <a:pt x="453" y="2259"/>
                    <a:pt x="584" y="2212"/>
                    <a:pt x="715" y="2152"/>
                  </a:cubicBezTo>
                  <a:cubicBezTo>
                    <a:pt x="1143" y="1938"/>
                    <a:pt x="1488" y="1581"/>
                    <a:pt x="1858" y="1271"/>
                  </a:cubicBezTo>
                  <a:cubicBezTo>
                    <a:pt x="2239" y="974"/>
                    <a:pt x="2667" y="688"/>
                    <a:pt x="3143" y="688"/>
                  </a:cubicBezTo>
                  <a:cubicBezTo>
                    <a:pt x="3487" y="688"/>
                    <a:pt x="3820" y="831"/>
                    <a:pt x="4163" y="831"/>
                  </a:cubicBezTo>
                  <a:cubicBezTo>
                    <a:pt x="4177" y="831"/>
                    <a:pt x="4190" y="831"/>
                    <a:pt x="4203" y="831"/>
                  </a:cubicBezTo>
                  <a:cubicBezTo>
                    <a:pt x="4155" y="628"/>
                    <a:pt x="4108" y="426"/>
                    <a:pt x="4048" y="212"/>
                  </a:cubicBezTo>
                  <a:cubicBezTo>
                    <a:pt x="3827" y="81"/>
                    <a:pt x="3555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5850125" y="1536925"/>
              <a:ext cx="40500" cy="92900"/>
            </a:xfrm>
            <a:custGeom>
              <a:avLst/>
              <a:gdLst/>
              <a:ahLst/>
              <a:cxnLst/>
              <a:rect l="l" t="t" r="r" b="b"/>
              <a:pathLst>
                <a:path w="1620" h="3716" extrusionOk="0">
                  <a:moveTo>
                    <a:pt x="1143" y="1"/>
                  </a:moveTo>
                  <a:cubicBezTo>
                    <a:pt x="1072" y="72"/>
                    <a:pt x="1012" y="143"/>
                    <a:pt x="953" y="227"/>
                  </a:cubicBezTo>
                  <a:cubicBezTo>
                    <a:pt x="548" y="703"/>
                    <a:pt x="179" y="1298"/>
                    <a:pt x="286" y="1906"/>
                  </a:cubicBezTo>
                  <a:cubicBezTo>
                    <a:pt x="358" y="2287"/>
                    <a:pt x="608" y="2668"/>
                    <a:pt x="489" y="3037"/>
                  </a:cubicBezTo>
                  <a:cubicBezTo>
                    <a:pt x="429" y="3227"/>
                    <a:pt x="262" y="3358"/>
                    <a:pt x="108" y="3465"/>
                  </a:cubicBezTo>
                  <a:cubicBezTo>
                    <a:pt x="72" y="3477"/>
                    <a:pt x="24" y="3513"/>
                    <a:pt x="0" y="3525"/>
                  </a:cubicBezTo>
                  <a:cubicBezTo>
                    <a:pt x="191" y="3596"/>
                    <a:pt x="405" y="3656"/>
                    <a:pt x="596" y="3715"/>
                  </a:cubicBezTo>
                  <a:cubicBezTo>
                    <a:pt x="774" y="3560"/>
                    <a:pt x="905" y="3358"/>
                    <a:pt x="965" y="3144"/>
                  </a:cubicBezTo>
                  <a:cubicBezTo>
                    <a:pt x="1120" y="2548"/>
                    <a:pt x="679" y="1917"/>
                    <a:pt x="798" y="1310"/>
                  </a:cubicBezTo>
                  <a:cubicBezTo>
                    <a:pt x="858" y="977"/>
                    <a:pt x="1060" y="715"/>
                    <a:pt x="1298" y="489"/>
                  </a:cubicBezTo>
                  <a:cubicBezTo>
                    <a:pt x="1393" y="382"/>
                    <a:pt x="1501" y="298"/>
                    <a:pt x="1620" y="203"/>
                  </a:cubicBezTo>
                  <a:cubicBezTo>
                    <a:pt x="1453" y="143"/>
                    <a:pt x="1298" y="72"/>
                    <a:pt x="1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5884350" y="1548825"/>
              <a:ext cx="35450" cy="88425"/>
            </a:xfrm>
            <a:custGeom>
              <a:avLst/>
              <a:gdLst/>
              <a:ahLst/>
              <a:cxnLst/>
              <a:rect l="l" t="t" r="r" b="b"/>
              <a:pathLst>
                <a:path w="1418" h="3537" extrusionOk="0">
                  <a:moveTo>
                    <a:pt x="941" y="1"/>
                  </a:moveTo>
                  <a:cubicBezTo>
                    <a:pt x="703" y="96"/>
                    <a:pt x="501" y="287"/>
                    <a:pt x="370" y="525"/>
                  </a:cubicBezTo>
                  <a:cubicBezTo>
                    <a:pt x="179" y="858"/>
                    <a:pt x="132" y="1275"/>
                    <a:pt x="132" y="1668"/>
                  </a:cubicBezTo>
                  <a:cubicBezTo>
                    <a:pt x="132" y="2061"/>
                    <a:pt x="179" y="2453"/>
                    <a:pt x="144" y="2858"/>
                  </a:cubicBezTo>
                  <a:cubicBezTo>
                    <a:pt x="132" y="3049"/>
                    <a:pt x="84" y="3251"/>
                    <a:pt x="1" y="3442"/>
                  </a:cubicBezTo>
                  <a:cubicBezTo>
                    <a:pt x="191" y="3477"/>
                    <a:pt x="382" y="3513"/>
                    <a:pt x="584" y="3537"/>
                  </a:cubicBezTo>
                  <a:cubicBezTo>
                    <a:pt x="620" y="3442"/>
                    <a:pt x="667" y="3311"/>
                    <a:pt x="679" y="3192"/>
                  </a:cubicBezTo>
                  <a:cubicBezTo>
                    <a:pt x="739" y="2811"/>
                    <a:pt x="667" y="2406"/>
                    <a:pt x="620" y="2001"/>
                  </a:cubicBezTo>
                  <a:cubicBezTo>
                    <a:pt x="596" y="1608"/>
                    <a:pt x="608" y="1191"/>
                    <a:pt x="834" y="846"/>
                  </a:cubicBezTo>
                  <a:cubicBezTo>
                    <a:pt x="977" y="596"/>
                    <a:pt x="1251" y="429"/>
                    <a:pt x="1418" y="191"/>
                  </a:cubicBezTo>
                  <a:cubicBezTo>
                    <a:pt x="1263" y="132"/>
                    <a:pt x="1096" y="60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5685363" y="1742819"/>
              <a:ext cx="291735" cy="192829"/>
            </a:xfrm>
            <a:custGeom>
              <a:avLst/>
              <a:gdLst/>
              <a:ahLst/>
              <a:cxnLst/>
              <a:rect l="l" t="t" r="r" b="b"/>
              <a:pathLst>
                <a:path w="10657" h="7044" extrusionOk="0">
                  <a:moveTo>
                    <a:pt x="3639" y="1"/>
                  </a:moveTo>
                  <a:cubicBezTo>
                    <a:pt x="2870" y="1"/>
                    <a:pt x="2715" y="1412"/>
                    <a:pt x="2715" y="1412"/>
                  </a:cubicBezTo>
                  <a:cubicBezTo>
                    <a:pt x="2715" y="1412"/>
                    <a:pt x="2610" y="1399"/>
                    <a:pt x="2444" y="1399"/>
                  </a:cubicBezTo>
                  <a:cubicBezTo>
                    <a:pt x="1967" y="1399"/>
                    <a:pt x="987" y="1510"/>
                    <a:pt x="572" y="2377"/>
                  </a:cubicBezTo>
                  <a:cubicBezTo>
                    <a:pt x="0" y="3555"/>
                    <a:pt x="1298" y="4186"/>
                    <a:pt x="1298" y="4186"/>
                  </a:cubicBezTo>
                  <a:cubicBezTo>
                    <a:pt x="1298" y="4186"/>
                    <a:pt x="286" y="5270"/>
                    <a:pt x="703" y="6341"/>
                  </a:cubicBezTo>
                  <a:cubicBezTo>
                    <a:pt x="794" y="6575"/>
                    <a:pt x="909" y="6664"/>
                    <a:pt x="1053" y="6664"/>
                  </a:cubicBezTo>
                  <a:cubicBezTo>
                    <a:pt x="1511" y="6664"/>
                    <a:pt x="2263" y="5768"/>
                    <a:pt x="3462" y="5768"/>
                  </a:cubicBezTo>
                  <a:cubicBezTo>
                    <a:pt x="3618" y="5768"/>
                    <a:pt x="3782" y="5783"/>
                    <a:pt x="3953" y="5817"/>
                  </a:cubicBezTo>
                  <a:cubicBezTo>
                    <a:pt x="5333" y="6100"/>
                    <a:pt x="7194" y="7043"/>
                    <a:pt x="8608" y="7043"/>
                  </a:cubicBezTo>
                  <a:cubicBezTo>
                    <a:pt x="9159" y="7043"/>
                    <a:pt x="9641" y="6900"/>
                    <a:pt x="10002" y="6520"/>
                  </a:cubicBezTo>
                  <a:cubicBezTo>
                    <a:pt x="10395" y="6115"/>
                    <a:pt x="10657" y="5139"/>
                    <a:pt x="10061" y="4282"/>
                  </a:cubicBezTo>
                  <a:cubicBezTo>
                    <a:pt x="9502" y="3496"/>
                    <a:pt x="6692" y="3329"/>
                    <a:pt x="5275" y="1364"/>
                  </a:cubicBezTo>
                  <a:cubicBezTo>
                    <a:pt x="4544" y="343"/>
                    <a:pt x="4017" y="1"/>
                    <a:pt x="3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5650158" y="1849829"/>
              <a:ext cx="45963" cy="40515"/>
            </a:xfrm>
            <a:custGeom>
              <a:avLst/>
              <a:gdLst/>
              <a:ahLst/>
              <a:cxnLst/>
              <a:rect l="l" t="t" r="r" b="b"/>
              <a:pathLst>
                <a:path w="1679" h="1480" extrusionOk="0">
                  <a:moveTo>
                    <a:pt x="538" y="1"/>
                  </a:moveTo>
                  <a:cubicBezTo>
                    <a:pt x="407" y="1"/>
                    <a:pt x="280" y="32"/>
                    <a:pt x="179" y="122"/>
                  </a:cubicBezTo>
                  <a:cubicBezTo>
                    <a:pt x="60" y="230"/>
                    <a:pt x="1" y="408"/>
                    <a:pt x="1" y="575"/>
                  </a:cubicBezTo>
                  <a:cubicBezTo>
                    <a:pt x="1" y="730"/>
                    <a:pt x="36" y="896"/>
                    <a:pt x="84" y="1051"/>
                  </a:cubicBezTo>
                  <a:cubicBezTo>
                    <a:pt x="174" y="1359"/>
                    <a:pt x="367" y="1480"/>
                    <a:pt x="580" y="1480"/>
                  </a:cubicBezTo>
                  <a:cubicBezTo>
                    <a:pt x="1075" y="1480"/>
                    <a:pt x="1679" y="830"/>
                    <a:pt x="1346" y="373"/>
                  </a:cubicBezTo>
                  <a:cubicBezTo>
                    <a:pt x="1275" y="277"/>
                    <a:pt x="1156" y="194"/>
                    <a:pt x="1036" y="158"/>
                  </a:cubicBezTo>
                  <a:cubicBezTo>
                    <a:pt x="905" y="99"/>
                    <a:pt x="751" y="15"/>
                    <a:pt x="608" y="3"/>
                  </a:cubicBezTo>
                  <a:cubicBezTo>
                    <a:pt x="584" y="2"/>
                    <a:pt x="561" y="1"/>
                    <a:pt x="538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5644300" y="1765075"/>
              <a:ext cx="45990" cy="41227"/>
            </a:xfrm>
            <a:custGeom>
              <a:avLst/>
              <a:gdLst/>
              <a:ahLst/>
              <a:cxnLst/>
              <a:rect l="l" t="t" r="r" b="b"/>
              <a:pathLst>
                <a:path w="1680" h="1506" extrusionOk="0">
                  <a:moveTo>
                    <a:pt x="653" y="1"/>
                  </a:moveTo>
                  <a:cubicBezTo>
                    <a:pt x="578" y="1"/>
                    <a:pt x="512" y="22"/>
                    <a:pt x="453" y="51"/>
                  </a:cubicBezTo>
                  <a:cubicBezTo>
                    <a:pt x="346" y="99"/>
                    <a:pt x="274" y="170"/>
                    <a:pt x="191" y="242"/>
                  </a:cubicBezTo>
                  <a:cubicBezTo>
                    <a:pt x="60" y="421"/>
                    <a:pt x="0" y="647"/>
                    <a:pt x="12" y="873"/>
                  </a:cubicBezTo>
                  <a:cubicBezTo>
                    <a:pt x="36" y="968"/>
                    <a:pt x="48" y="1087"/>
                    <a:pt x="107" y="1183"/>
                  </a:cubicBezTo>
                  <a:cubicBezTo>
                    <a:pt x="245" y="1393"/>
                    <a:pt x="568" y="1506"/>
                    <a:pt x="859" y="1506"/>
                  </a:cubicBezTo>
                  <a:cubicBezTo>
                    <a:pt x="1046" y="1506"/>
                    <a:pt x="1219" y="1459"/>
                    <a:pt x="1322" y="1361"/>
                  </a:cubicBezTo>
                  <a:cubicBezTo>
                    <a:pt x="1536" y="1183"/>
                    <a:pt x="1679" y="897"/>
                    <a:pt x="1584" y="659"/>
                  </a:cubicBezTo>
                  <a:cubicBezTo>
                    <a:pt x="1524" y="540"/>
                    <a:pt x="1417" y="456"/>
                    <a:pt x="1310" y="361"/>
                  </a:cubicBezTo>
                  <a:cubicBezTo>
                    <a:pt x="1191" y="278"/>
                    <a:pt x="1072" y="194"/>
                    <a:pt x="941" y="111"/>
                  </a:cubicBezTo>
                  <a:cubicBezTo>
                    <a:pt x="869" y="63"/>
                    <a:pt x="786" y="16"/>
                    <a:pt x="703" y="4"/>
                  </a:cubicBezTo>
                  <a:cubicBezTo>
                    <a:pt x="686" y="2"/>
                    <a:pt x="669" y="1"/>
                    <a:pt x="653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5694150" y="1726996"/>
              <a:ext cx="36874" cy="33206"/>
            </a:xfrm>
            <a:custGeom>
              <a:avLst/>
              <a:gdLst/>
              <a:ahLst/>
              <a:cxnLst/>
              <a:rect l="l" t="t" r="r" b="b"/>
              <a:pathLst>
                <a:path w="1347" h="1213" extrusionOk="0">
                  <a:moveTo>
                    <a:pt x="677" y="1"/>
                  </a:moveTo>
                  <a:cubicBezTo>
                    <a:pt x="412" y="1"/>
                    <a:pt x="147" y="216"/>
                    <a:pt x="84" y="478"/>
                  </a:cubicBezTo>
                  <a:cubicBezTo>
                    <a:pt x="0" y="935"/>
                    <a:pt x="342" y="1213"/>
                    <a:pt x="696" y="1213"/>
                  </a:cubicBezTo>
                  <a:cubicBezTo>
                    <a:pt x="942" y="1213"/>
                    <a:pt x="1193" y="1078"/>
                    <a:pt x="1311" y="776"/>
                  </a:cubicBezTo>
                  <a:cubicBezTo>
                    <a:pt x="1334" y="692"/>
                    <a:pt x="1346" y="609"/>
                    <a:pt x="1334" y="514"/>
                  </a:cubicBezTo>
                  <a:cubicBezTo>
                    <a:pt x="1323" y="430"/>
                    <a:pt x="1263" y="359"/>
                    <a:pt x="1203" y="276"/>
                  </a:cubicBezTo>
                  <a:cubicBezTo>
                    <a:pt x="1096" y="145"/>
                    <a:pt x="953" y="37"/>
                    <a:pt x="787" y="14"/>
                  </a:cubicBezTo>
                  <a:cubicBezTo>
                    <a:pt x="751" y="5"/>
                    <a:pt x="714" y="1"/>
                    <a:pt x="677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5855828" y="1825136"/>
              <a:ext cx="44347" cy="101726"/>
            </a:xfrm>
            <a:custGeom>
              <a:avLst/>
              <a:gdLst/>
              <a:ahLst/>
              <a:cxnLst/>
              <a:rect l="l" t="t" r="r" b="b"/>
              <a:pathLst>
                <a:path w="1620" h="3716" extrusionOk="0">
                  <a:moveTo>
                    <a:pt x="1143" y="1"/>
                  </a:moveTo>
                  <a:cubicBezTo>
                    <a:pt x="1072" y="72"/>
                    <a:pt x="1012" y="143"/>
                    <a:pt x="953" y="227"/>
                  </a:cubicBezTo>
                  <a:cubicBezTo>
                    <a:pt x="548" y="703"/>
                    <a:pt x="179" y="1298"/>
                    <a:pt x="286" y="1906"/>
                  </a:cubicBezTo>
                  <a:cubicBezTo>
                    <a:pt x="358" y="2287"/>
                    <a:pt x="608" y="2668"/>
                    <a:pt x="489" y="3037"/>
                  </a:cubicBezTo>
                  <a:cubicBezTo>
                    <a:pt x="429" y="3227"/>
                    <a:pt x="262" y="3358"/>
                    <a:pt x="108" y="3465"/>
                  </a:cubicBezTo>
                  <a:cubicBezTo>
                    <a:pt x="72" y="3477"/>
                    <a:pt x="24" y="3513"/>
                    <a:pt x="0" y="3525"/>
                  </a:cubicBezTo>
                  <a:cubicBezTo>
                    <a:pt x="191" y="3596"/>
                    <a:pt x="405" y="3656"/>
                    <a:pt x="596" y="3715"/>
                  </a:cubicBezTo>
                  <a:cubicBezTo>
                    <a:pt x="774" y="3560"/>
                    <a:pt x="905" y="3358"/>
                    <a:pt x="965" y="3144"/>
                  </a:cubicBezTo>
                  <a:cubicBezTo>
                    <a:pt x="1120" y="2548"/>
                    <a:pt x="679" y="1917"/>
                    <a:pt x="798" y="1310"/>
                  </a:cubicBezTo>
                  <a:cubicBezTo>
                    <a:pt x="858" y="977"/>
                    <a:pt x="1060" y="715"/>
                    <a:pt x="1298" y="489"/>
                  </a:cubicBezTo>
                  <a:cubicBezTo>
                    <a:pt x="1393" y="382"/>
                    <a:pt x="1501" y="298"/>
                    <a:pt x="1620" y="203"/>
                  </a:cubicBezTo>
                  <a:cubicBezTo>
                    <a:pt x="1453" y="143"/>
                    <a:pt x="1298" y="72"/>
                    <a:pt x="1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5893305" y="1838167"/>
              <a:ext cx="38818" cy="96825"/>
            </a:xfrm>
            <a:custGeom>
              <a:avLst/>
              <a:gdLst/>
              <a:ahLst/>
              <a:cxnLst/>
              <a:rect l="l" t="t" r="r" b="b"/>
              <a:pathLst>
                <a:path w="1418" h="3537" extrusionOk="0">
                  <a:moveTo>
                    <a:pt x="941" y="1"/>
                  </a:moveTo>
                  <a:cubicBezTo>
                    <a:pt x="703" y="96"/>
                    <a:pt x="501" y="287"/>
                    <a:pt x="370" y="525"/>
                  </a:cubicBezTo>
                  <a:cubicBezTo>
                    <a:pt x="179" y="858"/>
                    <a:pt x="132" y="1275"/>
                    <a:pt x="132" y="1668"/>
                  </a:cubicBezTo>
                  <a:cubicBezTo>
                    <a:pt x="132" y="2061"/>
                    <a:pt x="179" y="2453"/>
                    <a:pt x="144" y="2858"/>
                  </a:cubicBezTo>
                  <a:cubicBezTo>
                    <a:pt x="132" y="3049"/>
                    <a:pt x="84" y="3251"/>
                    <a:pt x="1" y="3442"/>
                  </a:cubicBezTo>
                  <a:cubicBezTo>
                    <a:pt x="191" y="3477"/>
                    <a:pt x="382" y="3513"/>
                    <a:pt x="584" y="3537"/>
                  </a:cubicBezTo>
                  <a:cubicBezTo>
                    <a:pt x="620" y="3442"/>
                    <a:pt x="667" y="3311"/>
                    <a:pt x="679" y="3192"/>
                  </a:cubicBezTo>
                  <a:cubicBezTo>
                    <a:pt x="739" y="2811"/>
                    <a:pt x="667" y="2406"/>
                    <a:pt x="620" y="2001"/>
                  </a:cubicBezTo>
                  <a:cubicBezTo>
                    <a:pt x="596" y="1608"/>
                    <a:pt x="608" y="1191"/>
                    <a:pt x="834" y="846"/>
                  </a:cubicBezTo>
                  <a:cubicBezTo>
                    <a:pt x="977" y="596"/>
                    <a:pt x="1251" y="429"/>
                    <a:pt x="1418" y="191"/>
                  </a:cubicBezTo>
                  <a:cubicBezTo>
                    <a:pt x="1263" y="132"/>
                    <a:pt x="1096" y="60"/>
                    <a:pt x="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30"/>
          <p:cNvGrpSpPr/>
          <p:nvPr/>
        </p:nvGrpSpPr>
        <p:grpSpPr>
          <a:xfrm rot="872873" flipH="1">
            <a:off x="7766079" y="2142155"/>
            <a:ext cx="1565627" cy="3173035"/>
            <a:chOff x="1803775" y="5029925"/>
            <a:chExt cx="655775" cy="1329050"/>
          </a:xfrm>
        </p:grpSpPr>
        <p:sp>
          <p:nvSpPr>
            <p:cNvPr id="1027" name="Google Shape;1027;p30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0"/>
          <p:cNvGrpSpPr/>
          <p:nvPr/>
        </p:nvGrpSpPr>
        <p:grpSpPr>
          <a:xfrm rot="-872873">
            <a:off x="-187706" y="2142155"/>
            <a:ext cx="1565627" cy="3173035"/>
            <a:chOff x="1803775" y="5029925"/>
            <a:chExt cx="655775" cy="1329050"/>
          </a:xfrm>
        </p:grpSpPr>
        <p:sp>
          <p:nvSpPr>
            <p:cNvPr id="1039" name="Google Shape;1039;p30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30"/>
          <p:cNvSpPr/>
          <p:nvPr/>
        </p:nvSpPr>
        <p:spPr>
          <a:xfrm rot="-2131989" flipH="1">
            <a:off x="5768089" y="-191102"/>
            <a:ext cx="201115" cy="407430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1"/>
          <p:cNvSpPr/>
          <p:nvPr/>
        </p:nvSpPr>
        <p:spPr>
          <a:xfrm>
            <a:off x="0" y="2525901"/>
            <a:ext cx="9144085" cy="2617632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1"/>
          <p:cNvSpPr txBox="1">
            <a:spLocks noGrp="1"/>
          </p:cNvSpPr>
          <p:nvPr>
            <p:ph type="title"/>
          </p:nvPr>
        </p:nvSpPr>
        <p:spPr>
          <a:xfrm>
            <a:off x="2949225" y="751050"/>
            <a:ext cx="32457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4" name="Google Shape;1054;p31"/>
          <p:cNvSpPr txBox="1">
            <a:spLocks noGrp="1"/>
          </p:cNvSpPr>
          <p:nvPr>
            <p:ph type="subTitle" idx="1"/>
          </p:nvPr>
        </p:nvSpPr>
        <p:spPr>
          <a:xfrm>
            <a:off x="2536950" y="1848800"/>
            <a:ext cx="40701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5" name="Google Shape;1055;p31"/>
          <p:cNvSpPr txBox="1">
            <a:spLocks noGrp="1"/>
          </p:cNvSpPr>
          <p:nvPr>
            <p:ph type="body" idx="2"/>
          </p:nvPr>
        </p:nvSpPr>
        <p:spPr>
          <a:xfrm>
            <a:off x="2596800" y="3188100"/>
            <a:ext cx="39504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056" name="Google Shape;1056;p31"/>
          <p:cNvGrpSpPr/>
          <p:nvPr/>
        </p:nvGrpSpPr>
        <p:grpSpPr>
          <a:xfrm rot="-7214108">
            <a:off x="7782042" y="3822721"/>
            <a:ext cx="1104614" cy="2238706"/>
            <a:chOff x="1803775" y="5029925"/>
            <a:chExt cx="655775" cy="1329050"/>
          </a:xfrm>
        </p:grpSpPr>
        <p:sp>
          <p:nvSpPr>
            <p:cNvPr id="1057" name="Google Shape;1057;p31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31"/>
          <p:cNvGrpSpPr/>
          <p:nvPr/>
        </p:nvGrpSpPr>
        <p:grpSpPr>
          <a:xfrm rot="-3641170">
            <a:off x="8295400" y="3118782"/>
            <a:ext cx="736632" cy="1342556"/>
            <a:chOff x="-214625" y="3943775"/>
            <a:chExt cx="458725" cy="836125"/>
          </a:xfrm>
        </p:grpSpPr>
        <p:sp>
          <p:nvSpPr>
            <p:cNvPr id="1069" name="Google Shape;1069;p31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31"/>
          <p:cNvGrpSpPr/>
          <p:nvPr/>
        </p:nvGrpSpPr>
        <p:grpSpPr>
          <a:xfrm>
            <a:off x="-422724" y="3042611"/>
            <a:ext cx="2828997" cy="2494679"/>
            <a:chOff x="-232214" y="3409528"/>
            <a:chExt cx="2412996" cy="2127840"/>
          </a:xfrm>
        </p:grpSpPr>
        <p:grpSp>
          <p:nvGrpSpPr>
            <p:cNvPr id="1082" name="Google Shape;1082;p31"/>
            <p:cNvGrpSpPr/>
            <p:nvPr/>
          </p:nvGrpSpPr>
          <p:grpSpPr>
            <a:xfrm rot="1865779">
              <a:off x="184802" y="3513544"/>
              <a:ext cx="923583" cy="1871813"/>
              <a:chOff x="1803775" y="5029925"/>
              <a:chExt cx="655775" cy="1329050"/>
            </a:xfrm>
          </p:grpSpPr>
          <p:sp>
            <p:nvSpPr>
              <p:cNvPr id="1083" name="Google Shape;1083;p31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6344" extrusionOk="0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23430" extrusionOk="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22335" extrusionOk="0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1852" extrusionOk="0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23254" extrusionOk="0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avLst/>
                <a:gdLst/>
                <a:ahLst/>
                <a:cxnLst/>
                <a:rect l="l" t="t" r="r" b="b"/>
                <a:pathLst>
                  <a:path w="15825" h="17473" extrusionOk="0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62" extrusionOk="0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2884" extrusionOk="0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1027" extrusionOk="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2146" extrusionOk="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22790" extrusionOk="0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31"/>
            <p:cNvGrpSpPr/>
            <p:nvPr/>
          </p:nvGrpSpPr>
          <p:grpSpPr>
            <a:xfrm rot="3492532">
              <a:off x="959485" y="4639772"/>
              <a:ext cx="494143" cy="900682"/>
              <a:chOff x="-214625" y="3943775"/>
              <a:chExt cx="458725" cy="836125"/>
            </a:xfrm>
          </p:grpSpPr>
          <p:sp>
            <p:nvSpPr>
              <p:cNvPr id="1095" name="Google Shape;1095;p31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20075" extrusionOk="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13097" extrusionOk="0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05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33445" extrusionOk="0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5837" extrusionOk="0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8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5335" extrusionOk="0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442" extrusionOk="0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3084" extrusionOk="0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930" extrusionOk="0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228" extrusionOk="0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728" extrusionOk="0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7" name="Google Shape;1107;p31"/>
            <p:cNvSpPr/>
            <p:nvPr/>
          </p:nvSpPr>
          <p:spPr>
            <a:xfrm rot="2131633">
              <a:off x="264376" y="3526762"/>
              <a:ext cx="148962" cy="301767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 rot="-2281775">
              <a:off x="1954742" y="4656749"/>
              <a:ext cx="148956" cy="301766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45"/>
          <p:cNvSpPr txBox="1">
            <a:spLocks noGrp="1"/>
          </p:cNvSpPr>
          <p:nvPr>
            <p:ph type="subTitle" idx="1"/>
          </p:nvPr>
        </p:nvSpPr>
        <p:spPr>
          <a:xfrm>
            <a:off x="713412" y="2253408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11" name="Google Shape;1711;p45"/>
          <p:cNvSpPr txBox="1">
            <a:spLocks noGrp="1"/>
          </p:cNvSpPr>
          <p:nvPr>
            <p:ph type="title"/>
          </p:nvPr>
        </p:nvSpPr>
        <p:spPr>
          <a:xfrm>
            <a:off x="715914" y="1935525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2" name="Google Shape;1712;p45"/>
          <p:cNvSpPr txBox="1">
            <a:spLocks noGrp="1"/>
          </p:cNvSpPr>
          <p:nvPr>
            <p:ph type="subTitle" idx="2"/>
          </p:nvPr>
        </p:nvSpPr>
        <p:spPr>
          <a:xfrm>
            <a:off x="713400" y="3927001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13" name="Google Shape;1713;p45"/>
          <p:cNvSpPr txBox="1">
            <a:spLocks noGrp="1"/>
          </p:cNvSpPr>
          <p:nvPr>
            <p:ph type="title" idx="3"/>
          </p:nvPr>
        </p:nvSpPr>
        <p:spPr>
          <a:xfrm>
            <a:off x="713400" y="3609118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4" name="Google Shape;1714;p45"/>
          <p:cNvSpPr txBox="1">
            <a:spLocks noGrp="1"/>
          </p:cNvSpPr>
          <p:nvPr>
            <p:ph type="subTitle" idx="4"/>
          </p:nvPr>
        </p:nvSpPr>
        <p:spPr>
          <a:xfrm>
            <a:off x="3424764" y="2253408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15" name="Google Shape;1715;p45"/>
          <p:cNvSpPr txBox="1">
            <a:spLocks noGrp="1"/>
          </p:cNvSpPr>
          <p:nvPr>
            <p:ph type="title" idx="5"/>
          </p:nvPr>
        </p:nvSpPr>
        <p:spPr>
          <a:xfrm>
            <a:off x="3424764" y="1935525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6" name="Google Shape;1716;p45"/>
          <p:cNvSpPr txBox="1">
            <a:spLocks noGrp="1"/>
          </p:cNvSpPr>
          <p:nvPr>
            <p:ph type="subTitle" idx="6"/>
          </p:nvPr>
        </p:nvSpPr>
        <p:spPr>
          <a:xfrm>
            <a:off x="3424764" y="3927003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17" name="Google Shape;1717;p45"/>
          <p:cNvSpPr txBox="1">
            <a:spLocks noGrp="1"/>
          </p:cNvSpPr>
          <p:nvPr>
            <p:ph type="title" idx="7"/>
          </p:nvPr>
        </p:nvSpPr>
        <p:spPr>
          <a:xfrm>
            <a:off x="3424764" y="3609120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8" name="Google Shape;1718;p45"/>
          <p:cNvSpPr txBox="1">
            <a:spLocks noGrp="1"/>
          </p:cNvSpPr>
          <p:nvPr>
            <p:ph type="title" idx="8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45"/>
          <p:cNvSpPr txBox="1">
            <a:spLocks noGrp="1"/>
          </p:cNvSpPr>
          <p:nvPr>
            <p:ph type="subTitle" idx="9"/>
          </p:nvPr>
        </p:nvSpPr>
        <p:spPr>
          <a:xfrm>
            <a:off x="6131111" y="2253408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20" name="Google Shape;1720;p45"/>
          <p:cNvSpPr txBox="1">
            <a:spLocks noGrp="1"/>
          </p:cNvSpPr>
          <p:nvPr>
            <p:ph type="title" idx="13"/>
          </p:nvPr>
        </p:nvSpPr>
        <p:spPr>
          <a:xfrm>
            <a:off x="6133613" y="1935525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21" name="Google Shape;1721;p45"/>
          <p:cNvSpPr txBox="1">
            <a:spLocks noGrp="1"/>
          </p:cNvSpPr>
          <p:nvPr>
            <p:ph type="subTitle" idx="14"/>
          </p:nvPr>
        </p:nvSpPr>
        <p:spPr>
          <a:xfrm>
            <a:off x="6131099" y="3927003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22" name="Google Shape;1722;p45"/>
          <p:cNvSpPr txBox="1">
            <a:spLocks noGrp="1"/>
          </p:cNvSpPr>
          <p:nvPr>
            <p:ph type="title" idx="15"/>
          </p:nvPr>
        </p:nvSpPr>
        <p:spPr>
          <a:xfrm>
            <a:off x="6131099" y="3609120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23" name="Google Shape;1723;p45"/>
          <p:cNvSpPr/>
          <p:nvPr/>
        </p:nvSpPr>
        <p:spPr>
          <a:xfrm rot="10800000">
            <a:off x="6306883" y="100"/>
            <a:ext cx="2837116" cy="1382800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4" name="Google Shape;1724;p45"/>
          <p:cNvGrpSpPr/>
          <p:nvPr/>
        </p:nvGrpSpPr>
        <p:grpSpPr>
          <a:xfrm rot="10380020" flipH="1">
            <a:off x="8281410" y="840894"/>
            <a:ext cx="298388" cy="866406"/>
            <a:chOff x="6512944" y="2975654"/>
            <a:chExt cx="1594853" cy="4630848"/>
          </a:xfrm>
        </p:grpSpPr>
        <p:grpSp>
          <p:nvGrpSpPr>
            <p:cNvPr id="1725" name="Google Shape;1725;p45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1726" name="Google Shape;1726;p4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8" name="Google Shape;1728;p45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9" name="Google Shape;1729;p45"/>
          <p:cNvGrpSpPr/>
          <p:nvPr/>
        </p:nvGrpSpPr>
        <p:grpSpPr>
          <a:xfrm rot="-1866940">
            <a:off x="6839885" y="-344456"/>
            <a:ext cx="400620" cy="1248399"/>
            <a:chOff x="4118750" y="2154275"/>
            <a:chExt cx="601300" cy="1873750"/>
          </a:xfrm>
        </p:grpSpPr>
        <p:sp>
          <p:nvSpPr>
            <p:cNvPr id="1730" name="Google Shape;1730;p45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5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2" name="Google Shape;1732;p45"/>
          <p:cNvGrpSpPr/>
          <p:nvPr/>
        </p:nvGrpSpPr>
        <p:grpSpPr>
          <a:xfrm rot="1865792">
            <a:off x="-287707" y="3793068"/>
            <a:ext cx="723092" cy="1465481"/>
            <a:chOff x="1803775" y="5029925"/>
            <a:chExt cx="655775" cy="1329050"/>
          </a:xfrm>
        </p:grpSpPr>
        <p:sp>
          <p:nvSpPr>
            <p:cNvPr id="1733" name="Google Shape;1733;p45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5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5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5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5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45"/>
          <p:cNvGrpSpPr/>
          <p:nvPr/>
        </p:nvGrpSpPr>
        <p:grpSpPr>
          <a:xfrm rot="3492532">
            <a:off x="5956335" y="-121228"/>
            <a:ext cx="494143" cy="900682"/>
            <a:chOff x="-214625" y="3943775"/>
            <a:chExt cx="458725" cy="836125"/>
          </a:xfrm>
        </p:grpSpPr>
        <p:sp>
          <p:nvSpPr>
            <p:cNvPr id="1745" name="Google Shape;1745;p45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5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5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7" name="Google Shape;1757;p45"/>
          <p:cNvSpPr/>
          <p:nvPr/>
        </p:nvSpPr>
        <p:spPr>
          <a:xfrm rot="2131633">
            <a:off x="7884376" y="330587"/>
            <a:ext cx="148962" cy="30176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5"/>
          <p:cNvSpPr/>
          <p:nvPr/>
        </p:nvSpPr>
        <p:spPr>
          <a:xfrm rot="-2281775">
            <a:off x="689767" y="4755524"/>
            <a:ext cx="148956" cy="301766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9" name="Google Shape;1759;p45"/>
          <p:cNvGrpSpPr/>
          <p:nvPr/>
        </p:nvGrpSpPr>
        <p:grpSpPr>
          <a:xfrm rot="2422028" flipH="1">
            <a:off x="-102502" y="2720515"/>
            <a:ext cx="352694" cy="1099052"/>
            <a:chOff x="4118750" y="2154275"/>
            <a:chExt cx="601300" cy="1873750"/>
          </a:xfrm>
        </p:grpSpPr>
        <p:sp>
          <p:nvSpPr>
            <p:cNvPr id="1760" name="Google Shape;1760;p45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2" name="Google Shape;1762;p45"/>
          <p:cNvGrpSpPr/>
          <p:nvPr/>
        </p:nvGrpSpPr>
        <p:grpSpPr>
          <a:xfrm rot="-7738681" flipH="1">
            <a:off x="8760947" y="1766159"/>
            <a:ext cx="344309" cy="484912"/>
            <a:chOff x="1554950" y="3841075"/>
            <a:chExt cx="389950" cy="549200"/>
          </a:xfrm>
        </p:grpSpPr>
        <p:sp>
          <p:nvSpPr>
            <p:cNvPr id="1763" name="Google Shape;1763;p45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5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5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45"/>
          <p:cNvGrpSpPr/>
          <p:nvPr/>
        </p:nvGrpSpPr>
        <p:grpSpPr>
          <a:xfrm rot="-1324980">
            <a:off x="8698081" y="-353291"/>
            <a:ext cx="470036" cy="1364806"/>
            <a:chOff x="6512944" y="2975654"/>
            <a:chExt cx="1594853" cy="4630848"/>
          </a:xfrm>
        </p:grpSpPr>
        <p:grpSp>
          <p:nvGrpSpPr>
            <p:cNvPr id="1772" name="Google Shape;1772;p45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1773" name="Google Shape;1773;p4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45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5_1_2"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6"/>
          <p:cNvSpPr/>
          <p:nvPr/>
        </p:nvSpPr>
        <p:spPr>
          <a:xfrm rot="-5400000">
            <a:off x="3748049" y="-252385"/>
            <a:ext cx="5143561" cy="5648309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46"/>
          <p:cNvSpPr txBox="1">
            <a:spLocks noGrp="1"/>
          </p:cNvSpPr>
          <p:nvPr>
            <p:ph type="subTitle" idx="1"/>
          </p:nvPr>
        </p:nvSpPr>
        <p:spPr>
          <a:xfrm>
            <a:off x="4648207" y="857257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79" name="Google Shape;1779;p46"/>
          <p:cNvSpPr txBox="1">
            <a:spLocks noGrp="1"/>
          </p:cNvSpPr>
          <p:nvPr>
            <p:ph type="title"/>
          </p:nvPr>
        </p:nvSpPr>
        <p:spPr>
          <a:xfrm>
            <a:off x="4649812" y="539375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0" name="Google Shape;1780;p46"/>
          <p:cNvSpPr txBox="1">
            <a:spLocks noGrp="1"/>
          </p:cNvSpPr>
          <p:nvPr>
            <p:ph type="subTitle" idx="2"/>
          </p:nvPr>
        </p:nvSpPr>
        <p:spPr>
          <a:xfrm>
            <a:off x="4648200" y="2298836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81" name="Google Shape;1781;p46"/>
          <p:cNvSpPr txBox="1">
            <a:spLocks noGrp="1"/>
          </p:cNvSpPr>
          <p:nvPr>
            <p:ph type="title" idx="3"/>
          </p:nvPr>
        </p:nvSpPr>
        <p:spPr>
          <a:xfrm>
            <a:off x="4648200" y="1980953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2" name="Google Shape;1782;p46"/>
          <p:cNvSpPr txBox="1">
            <a:spLocks noGrp="1"/>
          </p:cNvSpPr>
          <p:nvPr>
            <p:ph type="subTitle" idx="4"/>
          </p:nvPr>
        </p:nvSpPr>
        <p:spPr>
          <a:xfrm>
            <a:off x="6952717" y="857247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83" name="Google Shape;1783;p46"/>
          <p:cNvSpPr txBox="1">
            <a:spLocks noGrp="1"/>
          </p:cNvSpPr>
          <p:nvPr>
            <p:ph type="title" idx="5"/>
          </p:nvPr>
        </p:nvSpPr>
        <p:spPr>
          <a:xfrm>
            <a:off x="6952719" y="539375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4" name="Google Shape;1784;p46"/>
          <p:cNvSpPr txBox="1">
            <a:spLocks noGrp="1"/>
          </p:cNvSpPr>
          <p:nvPr>
            <p:ph type="subTitle" idx="6"/>
          </p:nvPr>
        </p:nvSpPr>
        <p:spPr>
          <a:xfrm>
            <a:off x="4649042" y="3740425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85" name="Google Shape;1785;p46"/>
          <p:cNvSpPr txBox="1">
            <a:spLocks noGrp="1"/>
          </p:cNvSpPr>
          <p:nvPr>
            <p:ph type="title" idx="7"/>
          </p:nvPr>
        </p:nvSpPr>
        <p:spPr>
          <a:xfrm>
            <a:off x="4649044" y="3422543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6" name="Google Shape;1786;p46"/>
          <p:cNvSpPr txBox="1">
            <a:spLocks noGrp="1"/>
          </p:cNvSpPr>
          <p:nvPr>
            <p:ph type="title" idx="8"/>
          </p:nvPr>
        </p:nvSpPr>
        <p:spPr>
          <a:xfrm>
            <a:off x="713275" y="1786800"/>
            <a:ext cx="2620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46"/>
          <p:cNvSpPr txBox="1">
            <a:spLocks noGrp="1"/>
          </p:cNvSpPr>
          <p:nvPr>
            <p:ph type="subTitle" idx="9"/>
          </p:nvPr>
        </p:nvSpPr>
        <p:spPr>
          <a:xfrm>
            <a:off x="6957078" y="3740397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88" name="Google Shape;1788;p46"/>
          <p:cNvSpPr txBox="1">
            <a:spLocks noGrp="1"/>
          </p:cNvSpPr>
          <p:nvPr>
            <p:ph type="title" idx="13"/>
          </p:nvPr>
        </p:nvSpPr>
        <p:spPr>
          <a:xfrm>
            <a:off x="6958683" y="3422525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9" name="Google Shape;1789;p46"/>
          <p:cNvSpPr txBox="1">
            <a:spLocks noGrp="1"/>
          </p:cNvSpPr>
          <p:nvPr>
            <p:ph type="subTitle" idx="14"/>
          </p:nvPr>
        </p:nvSpPr>
        <p:spPr>
          <a:xfrm>
            <a:off x="6951974" y="2298825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790" name="Google Shape;1790;p46"/>
          <p:cNvSpPr txBox="1">
            <a:spLocks noGrp="1"/>
          </p:cNvSpPr>
          <p:nvPr>
            <p:ph type="title" idx="15"/>
          </p:nvPr>
        </p:nvSpPr>
        <p:spPr>
          <a:xfrm>
            <a:off x="6951972" y="1980943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53"/>
          <p:cNvSpPr txBox="1">
            <a:spLocks noGrp="1"/>
          </p:cNvSpPr>
          <p:nvPr>
            <p:ph type="title"/>
          </p:nvPr>
        </p:nvSpPr>
        <p:spPr>
          <a:xfrm>
            <a:off x="1120088" y="1534425"/>
            <a:ext cx="33276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sp>
        <p:nvSpPr>
          <p:cNvPr id="2083" name="Google Shape;2083;p53"/>
          <p:cNvSpPr txBox="1">
            <a:spLocks noGrp="1"/>
          </p:cNvSpPr>
          <p:nvPr>
            <p:ph type="subTitle" idx="1"/>
          </p:nvPr>
        </p:nvSpPr>
        <p:spPr>
          <a:xfrm>
            <a:off x="4999150" y="738325"/>
            <a:ext cx="3463800" cy="6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084" name="Google Shape;2084;p53"/>
          <p:cNvSpPr txBox="1">
            <a:spLocks noGrp="1"/>
          </p:cNvSpPr>
          <p:nvPr>
            <p:ph type="subTitle" idx="2"/>
          </p:nvPr>
        </p:nvSpPr>
        <p:spPr>
          <a:xfrm>
            <a:off x="4999150" y="1358950"/>
            <a:ext cx="3463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085" name="Google Shape;2085;p53"/>
          <p:cNvSpPr txBox="1"/>
          <p:nvPr/>
        </p:nvSpPr>
        <p:spPr>
          <a:xfrm>
            <a:off x="4999150" y="3296975"/>
            <a:ext cx="3463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sz="1200" b="1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086" name="Google Shape;2086;p53"/>
          <p:cNvGrpSpPr/>
          <p:nvPr/>
        </p:nvGrpSpPr>
        <p:grpSpPr>
          <a:xfrm rot="4254671">
            <a:off x="346460" y="-829604"/>
            <a:ext cx="1257475" cy="2548507"/>
            <a:chOff x="1803775" y="5029925"/>
            <a:chExt cx="655775" cy="1329050"/>
          </a:xfrm>
        </p:grpSpPr>
        <p:sp>
          <p:nvSpPr>
            <p:cNvPr id="2087" name="Google Shape;2087;p53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3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3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3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3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3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3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3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3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3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3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53"/>
          <p:cNvGrpSpPr/>
          <p:nvPr/>
        </p:nvGrpSpPr>
        <p:grpSpPr>
          <a:xfrm rot="7158623">
            <a:off x="79704" y="1017853"/>
            <a:ext cx="637758" cy="1162264"/>
            <a:chOff x="-214625" y="3943775"/>
            <a:chExt cx="458725" cy="836125"/>
          </a:xfrm>
        </p:grpSpPr>
        <p:sp>
          <p:nvSpPr>
            <p:cNvPr id="2099" name="Google Shape;2099;p53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3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3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3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3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3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3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3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3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3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3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3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53"/>
          <p:cNvSpPr/>
          <p:nvPr/>
        </p:nvSpPr>
        <p:spPr>
          <a:xfrm rot="2131617">
            <a:off x="313582" y="2178693"/>
            <a:ext cx="169568" cy="343534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53"/>
          <p:cNvGrpSpPr/>
          <p:nvPr/>
        </p:nvGrpSpPr>
        <p:grpSpPr>
          <a:xfrm rot="1185886">
            <a:off x="4320397" y="4132589"/>
            <a:ext cx="612041" cy="1907222"/>
            <a:chOff x="4118750" y="2154275"/>
            <a:chExt cx="601300" cy="1873750"/>
          </a:xfrm>
        </p:grpSpPr>
        <p:sp>
          <p:nvSpPr>
            <p:cNvPr id="2113" name="Google Shape;2113;p53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3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5" name="Google Shape;2115;p53"/>
          <p:cNvGrpSpPr/>
          <p:nvPr/>
        </p:nvGrpSpPr>
        <p:grpSpPr>
          <a:xfrm rot="6626178" flipH="1">
            <a:off x="3836647" y="-269610"/>
            <a:ext cx="1083514" cy="1428523"/>
            <a:chOff x="4326425" y="5583250"/>
            <a:chExt cx="744150" cy="981100"/>
          </a:xfrm>
        </p:grpSpPr>
        <p:sp>
          <p:nvSpPr>
            <p:cNvPr id="2116" name="Google Shape;2116;p53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3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3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3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3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3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3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3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3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3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3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3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3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3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3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3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3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3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3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3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3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3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3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3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3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53"/>
          <p:cNvGrpSpPr/>
          <p:nvPr/>
        </p:nvGrpSpPr>
        <p:grpSpPr>
          <a:xfrm rot="-1758623" flipH="1">
            <a:off x="79717" y="4166978"/>
            <a:ext cx="637758" cy="1162264"/>
            <a:chOff x="-214625" y="3943775"/>
            <a:chExt cx="458725" cy="836125"/>
          </a:xfrm>
        </p:grpSpPr>
        <p:sp>
          <p:nvSpPr>
            <p:cNvPr id="2142" name="Google Shape;2142;p53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3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3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3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3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3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3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3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3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3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3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3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4" name="Google Shape;2154;p53"/>
          <p:cNvSpPr/>
          <p:nvPr/>
        </p:nvSpPr>
        <p:spPr>
          <a:xfrm flipH="1">
            <a:off x="7427109" y="3745356"/>
            <a:ext cx="1716891" cy="1398170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6" name="Google Shape;2156;p54"/>
          <p:cNvGrpSpPr/>
          <p:nvPr/>
        </p:nvGrpSpPr>
        <p:grpSpPr>
          <a:xfrm flipH="1">
            <a:off x="-297723" y="-391764"/>
            <a:ext cx="9946946" cy="5614267"/>
            <a:chOff x="-539780" y="-391764"/>
            <a:chExt cx="9946946" cy="5614267"/>
          </a:xfrm>
        </p:grpSpPr>
        <p:sp>
          <p:nvSpPr>
            <p:cNvPr id="2157" name="Google Shape;2157;p54"/>
            <p:cNvSpPr/>
            <p:nvPr/>
          </p:nvSpPr>
          <p:spPr>
            <a:xfrm rot="10800000">
              <a:off x="6306883" y="100"/>
              <a:ext cx="2837116" cy="1382800"/>
            </a:xfrm>
            <a:custGeom>
              <a:avLst/>
              <a:gdLst/>
              <a:ahLst/>
              <a:cxnLst/>
              <a:rect l="l" t="t" r="r" b="b"/>
              <a:pathLst>
                <a:path w="47781" h="38911" extrusionOk="0">
                  <a:moveTo>
                    <a:pt x="1" y="1"/>
                  </a:moveTo>
                  <a:lnTo>
                    <a:pt x="1" y="38910"/>
                  </a:lnTo>
                  <a:lnTo>
                    <a:pt x="47781" y="38910"/>
                  </a:lnTo>
                  <a:cubicBezTo>
                    <a:pt x="47495" y="37696"/>
                    <a:pt x="47030" y="36529"/>
                    <a:pt x="46376" y="35469"/>
                  </a:cubicBezTo>
                  <a:cubicBezTo>
                    <a:pt x="44161" y="31826"/>
                    <a:pt x="40220" y="29409"/>
                    <a:pt x="36041" y="28516"/>
                  </a:cubicBezTo>
                  <a:cubicBezTo>
                    <a:pt x="30814" y="27385"/>
                    <a:pt x="24873" y="28290"/>
                    <a:pt x="20515" y="25194"/>
                  </a:cubicBezTo>
                  <a:cubicBezTo>
                    <a:pt x="17598" y="23134"/>
                    <a:pt x="16039" y="19622"/>
                    <a:pt x="15229" y="16133"/>
                  </a:cubicBezTo>
                  <a:cubicBezTo>
                    <a:pt x="14443" y="12693"/>
                    <a:pt x="14217" y="8990"/>
                    <a:pt x="12348" y="6001"/>
                  </a:cubicBezTo>
                  <a:cubicBezTo>
                    <a:pt x="10740" y="3441"/>
                    <a:pt x="8038" y="1667"/>
                    <a:pt x="5132" y="786"/>
                  </a:cubicBezTo>
                  <a:cubicBezTo>
                    <a:pt x="3466" y="286"/>
                    <a:pt x="1739" y="4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8" name="Google Shape;2158;p54"/>
            <p:cNvGrpSpPr/>
            <p:nvPr/>
          </p:nvGrpSpPr>
          <p:grpSpPr>
            <a:xfrm rot="10380338" flipH="1">
              <a:off x="8281697" y="841273"/>
              <a:ext cx="298372" cy="866322"/>
              <a:chOff x="1460575" y="5630575"/>
              <a:chExt cx="645350" cy="1873775"/>
            </a:xfrm>
          </p:grpSpPr>
          <p:sp>
            <p:nvSpPr>
              <p:cNvPr id="2159" name="Google Shape;2159;p54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54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1" name="Google Shape;2161;p54"/>
            <p:cNvSpPr/>
            <p:nvPr/>
          </p:nvSpPr>
          <p:spPr>
            <a:xfrm rot="-9019529" flipH="1">
              <a:off x="8349447" y="1480618"/>
              <a:ext cx="121194" cy="85584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4"/>
            <p:cNvSpPr/>
            <p:nvPr/>
          </p:nvSpPr>
          <p:spPr>
            <a:xfrm rot="-1866940">
              <a:off x="6657505" y="-262757"/>
              <a:ext cx="179690" cy="117011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4"/>
            <p:cNvSpPr/>
            <p:nvPr/>
          </p:nvSpPr>
          <p:spPr>
            <a:xfrm rot="-1866940">
              <a:off x="6870167" y="-235692"/>
              <a:ext cx="400620" cy="1131205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4"/>
            <p:cNvSpPr/>
            <p:nvPr/>
          </p:nvSpPr>
          <p:spPr>
            <a:xfrm rot="1865792">
              <a:off x="83352" y="3799273"/>
              <a:ext cx="202861" cy="726207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4"/>
            <p:cNvSpPr/>
            <p:nvPr/>
          </p:nvSpPr>
          <p:spPr>
            <a:xfrm rot="1865792">
              <a:off x="133591" y="4102064"/>
              <a:ext cx="254713" cy="645879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4"/>
            <p:cNvSpPr/>
            <p:nvPr/>
          </p:nvSpPr>
          <p:spPr>
            <a:xfrm rot="1865792">
              <a:off x="30265" y="4350154"/>
              <a:ext cx="264223" cy="615694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4"/>
            <p:cNvSpPr/>
            <p:nvPr/>
          </p:nvSpPr>
          <p:spPr>
            <a:xfrm rot="1865792">
              <a:off x="-47046" y="4585932"/>
              <a:ext cx="300004" cy="602379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4"/>
            <p:cNvSpPr/>
            <p:nvPr/>
          </p:nvSpPr>
          <p:spPr>
            <a:xfrm rot="1865792">
              <a:off x="-210435" y="4171368"/>
              <a:ext cx="303616" cy="641027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4"/>
            <p:cNvSpPr/>
            <p:nvPr/>
          </p:nvSpPr>
          <p:spPr>
            <a:xfrm rot="1865792">
              <a:off x="-446738" y="4508734"/>
              <a:ext cx="436237" cy="481666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4"/>
            <p:cNvSpPr/>
            <p:nvPr/>
          </p:nvSpPr>
          <p:spPr>
            <a:xfrm rot="1865792">
              <a:off x="-62853" y="3785949"/>
              <a:ext cx="249778" cy="1465481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4"/>
            <p:cNvSpPr/>
            <p:nvPr/>
          </p:nvSpPr>
          <p:spPr>
            <a:xfrm rot="1865792">
              <a:off x="142149" y="4097871"/>
              <a:ext cx="226816" cy="630828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4"/>
            <p:cNvSpPr/>
            <p:nvPr/>
          </p:nvSpPr>
          <p:spPr>
            <a:xfrm rot="1865792">
              <a:off x="42855" y="4350098"/>
              <a:ext cx="247821" cy="579637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4"/>
            <p:cNvSpPr/>
            <p:nvPr/>
          </p:nvSpPr>
          <p:spPr>
            <a:xfrm rot="1865792">
              <a:off x="-421050" y="4475648"/>
              <a:ext cx="688607" cy="610484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4"/>
            <p:cNvSpPr/>
            <p:nvPr/>
          </p:nvSpPr>
          <p:spPr>
            <a:xfrm rot="1865792">
              <a:off x="-184266" y="4178291"/>
              <a:ext cx="290494" cy="628237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4"/>
            <p:cNvSpPr/>
            <p:nvPr/>
          </p:nvSpPr>
          <p:spPr>
            <a:xfrm rot="3492532">
              <a:off x="6233657" y="-64667"/>
              <a:ext cx="210056" cy="540624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4"/>
            <p:cNvSpPr/>
            <p:nvPr/>
          </p:nvSpPr>
          <p:spPr>
            <a:xfrm rot="3492532">
              <a:off x="6095836" y="336713"/>
              <a:ext cx="193063" cy="35270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4"/>
            <p:cNvSpPr/>
            <p:nvPr/>
          </p:nvSpPr>
          <p:spPr>
            <a:xfrm rot="3492532">
              <a:off x="5883564" y="164879"/>
              <a:ext cx="252040" cy="283898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4"/>
            <p:cNvSpPr/>
            <p:nvPr/>
          </p:nvSpPr>
          <p:spPr>
            <a:xfrm rot="3492532">
              <a:off x="6120466" y="-64129"/>
              <a:ext cx="236663" cy="900682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4"/>
            <p:cNvSpPr/>
            <p:nvPr/>
          </p:nvSpPr>
          <p:spPr>
            <a:xfrm rot="3492532">
              <a:off x="5836154" y="187942"/>
              <a:ext cx="485471" cy="426494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4"/>
            <p:cNvSpPr/>
            <p:nvPr/>
          </p:nvSpPr>
          <p:spPr>
            <a:xfrm rot="3492532">
              <a:off x="6370591" y="95465"/>
              <a:ext cx="96222" cy="10422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4"/>
            <p:cNvSpPr/>
            <p:nvPr/>
          </p:nvSpPr>
          <p:spPr>
            <a:xfrm rot="3492532">
              <a:off x="6247431" y="137660"/>
              <a:ext cx="148816" cy="143673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4"/>
            <p:cNvSpPr/>
            <p:nvPr/>
          </p:nvSpPr>
          <p:spPr>
            <a:xfrm rot="3492532">
              <a:off x="6168474" y="210915"/>
              <a:ext cx="146877" cy="119624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4"/>
            <p:cNvSpPr/>
            <p:nvPr/>
          </p:nvSpPr>
          <p:spPr>
            <a:xfrm rot="3492532">
              <a:off x="6210662" y="491695"/>
              <a:ext cx="65737" cy="83053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4"/>
            <p:cNvSpPr/>
            <p:nvPr/>
          </p:nvSpPr>
          <p:spPr>
            <a:xfrm rot="3492532">
              <a:off x="6120561" y="484652"/>
              <a:ext cx="89489" cy="105836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4"/>
            <p:cNvSpPr/>
            <p:nvPr/>
          </p:nvSpPr>
          <p:spPr>
            <a:xfrm rot="3492532">
              <a:off x="5962324" y="210914"/>
              <a:ext cx="69615" cy="86931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4"/>
            <p:cNvSpPr/>
            <p:nvPr/>
          </p:nvSpPr>
          <p:spPr>
            <a:xfrm rot="3492532">
              <a:off x="5935368" y="287068"/>
              <a:ext cx="83699" cy="100396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4"/>
            <p:cNvSpPr/>
            <p:nvPr/>
          </p:nvSpPr>
          <p:spPr>
            <a:xfrm rot="2131633">
              <a:off x="7884376" y="330587"/>
              <a:ext cx="148962" cy="301767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4"/>
            <p:cNvSpPr/>
            <p:nvPr/>
          </p:nvSpPr>
          <p:spPr>
            <a:xfrm rot="-2281775">
              <a:off x="689767" y="4755524"/>
              <a:ext cx="148956" cy="301766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4"/>
            <p:cNvSpPr/>
            <p:nvPr/>
          </p:nvSpPr>
          <p:spPr>
            <a:xfrm rot="2422028" flipH="1">
              <a:off x="317710" y="2839431"/>
              <a:ext cx="158193" cy="103013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4"/>
            <p:cNvSpPr/>
            <p:nvPr/>
          </p:nvSpPr>
          <p:spPr>
            <a:xfrm rot="2422028" flipH="1">
              <a:off x="-135914" y="2811407"/>
              <a:ext cx="352694" cy="995878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4"/>
            <p:cNvSpPr/>
            <p:nvPr/>
          </p:nvSpPr>
          <p:spPr>
            <a:xfrm rot="-7738681" flipH="1">
              <a:off x="8719071" y="1884738"/>
              <a:ext cx="131163" cy="213849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4"/>
            <p:cNvSpPr/>
            <p:nvPr/>
          </p:nvSpPr>
          <p:spPr>
            <a:xfrm rot="-7738681" flipH="1">
              <a:off x="8839235" y="2011455"/>
              <a:ext cx="201072" cy="167803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4"/>
            <p:cNvSpPr/>
            <p:nvPr/>
          </p:nvSpPr>
          <p:spPr>
            <a:xfrm rot="-7738681" flipH="1">
              <a:off x="8748559" y="1914412"/>
              <a:ext cx="119067" cy="251109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4"/>
            <p:cNvSpPr/>
            <p:nvPr/>
          </p:nvSpPr>
          <p:spPr>
            <a:xfrm rot="-7738681" flipH="1">
              <a:off x="8762456" y="1956668"/>
              <a:ext cx="202661" cy="257025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4"/>
            <p:cNvSpPr/>
            <p:nvPr/>
          </p:nvSpPr>
          <p:spPr>
            <a:xfrm rot="-7738681" flipH="1">
              <a:off x="8806495" y="1901317"/>
              <a:ext cx="142995" cy="55603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4"/>
            <p:cNvSpPr/>
            <p:nvPr/>
          </p:nvSpPr>
          <p:spPr>
            <a:xfrm rot="-7738681" flipH="1">
              <a:off x="8923866" y="1964602"/>
              <a:ext cx="146924" cy="75668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4"/>
            <p:cNvSpPr/>
            <p:nvPr/>
          </p:nvSpPr>
          <p:spPr>
            <a:xfrm rot="-7738681" flipH="1">
              <a:off x="8869793" y="1971113"/>
              <a:ext cx="74146" cy="121537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4"/>
            <p:cNvSpPr/>
            <p:nvPr/>
          </p:nvSpPr>
          <p:spPr>
            <a:xfrm rot="-7738681" flipH="1">
              <a:off x="8940605" y="1760196"/>
              <a:ext cx="99885" cy="223936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9" name="Google Shape;2199;p54"/>
            <p:cNvGrpSpPr/>
            <p:nvPr/>
          </p:nvGrpSpPr>
          <p:grpSpPr>
            <a:xfrm rot="-1324913">
              <a:off x="8697861" y="-353468"/>
              <a:ext cx="470024" cy="1364716"/>
              <a:chOff x="1460575" y="5630575"/>
              <a:chExt cx="645350" cy="1873775"/>
            </a:xfrm>
          </p:grpSpPr>
          <p:sp>
            <p:nvSpPr>
              <p:cNvPr id="2200" name="Google Shape;2200;p54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54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2" name="Google Shape;2202;p54"/>
            <p:cNvSpPr/>
            <p:nvPr/>
          </p:nvSpPr>
          <p:spPr>
            <a:xfrm rot="-3525496">
              <a:off x="8618451" y="-65787"/>
              <a:ext cx="190880" cy="134748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55"/>
          <p:cNvSpPr/>
          <p:nvPr/>
        </p:nvSpPr>
        <p:spPr>
          <a:xfrm rot="10800000" flipH="1">
            <a:off x="0" y="-63734"/>
            <a:ext cx="9144085" cy="2617632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5" name="Google Shape;2205;p55"/>
          <p:cNvGrpSpPr/>
          <p:nvPr/>
        </p:nvGrpSpPr>
        <p:grpSpPr>
          <a:xfrm rot="-3585892" flipH="1">
            <a:off x="7782042" y="-981628"/>
            <a:ext cx="1104614" cy="2238706"/>
            <a:chOff x="1803775" y="5029925"/>
            <a:chExt cx="655775" cy="1329050"/>
          </a:xfrm>
        </p:grpSpPr>
        <p:sp>
          <p:nvSpPr>
            <p:cNvPr id="2206" name="Google Shape;2206;p55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5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5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5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5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5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5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5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5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5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5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55"/>
          <p:cNvGrpSpPr/>
          <p:nvPr/>
        </p:nvGrpSpPr>
        <p:grpSpPr>
          <a:xfrm rot="-7158830" flipH="1">
            <a:off x="8295400" y="618462"/>
            <a:ext cx="736632" cy="1342556"/>
            <a:chOff x="-214625" y="3943775"/>
            <a:chExt cx="458725" cy="836125"/>
          </a:xfrm>
        </p:grpSpPr>
        <p:sp>
          <p:nvSpPr>
            <p:cNvPr id="2218" name="Google Shape;2218;p55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5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5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5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5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5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55"/>
          <p:cNvGrpSpPr/>
          <p:nvPr/>
        </p:nvGrpSpPr>
        <p:grpSpPr>
          <a:xfrm rot="10800000" flipH="1">
            <a:off x="-422724" y="-457491"/>
            <a:ext cx="2828997" cy="2494679"/>
            <a:chOff x="-232214" y="3409528"/>
            <a:chExt cx="2412996" cy="2127840"/>
          </a:xfrm>
        </p:grpSpPr>
        <p:grpSp>
          <p:nvGrpSpPr>
            <p:cNvPr id="2231" name="Google Shape;2231;p55"/>
            <p:cNvGrpSpPr/>
            <p:nvPr/>
          </p:nvGrpSpPr>
          <p:grpSpPr>
            <a:xfrm rot="1865779">
              <a:off x="184802" y="3513544"/>
              <a:ext cx="923583" cy="1871813"/>
              <a:chOff x="1803775" y="5029925"/>
              <a:chExt cx="655775" cy="1329050"/>
            </a:xfrm>
          </p:grpSpPr>
          <p:sp>
            <p:nvSpPr>
              <p:cNvPr id="2232" name="Google Shape;2232;p55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6344" extrusionOk="0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55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23430" extrusionOk="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55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22335" extrusionOk="0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55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1852" extrusionOk="0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55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23254" extrusionOk="0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55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avLst/>
                <a:gdLst/>
                <a:ahLst/>
                <a:cxnLst/>
                <a:rect l="l" t="t" r="r" b="b"/>
                <a:pathLst>
                  <a:path w="15825" h="17473" extrusionOk="0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55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62" extrusionOk="0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55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2884" extrusionOk="0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55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1027" extrusionOk="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55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2146" extrusionOk="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55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22790" extrusionOk="0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3" name="Google Shape;2243;p55"/>
            <p:cNvGrpSpPr/>
            <p:nvPr/>
          </p:nvGrpSpPr>
          <p:grpSpPr>
            <a:xfrm rot="3492532">
              <a:off x="959485" y="4639772"/>
              <a:ext cx="494143" cy="900682"/>
              <a:chOff x="-214625" y="3943775"/>
              <a:chExt cx="458725" cy="836125"/>
            </a:xfrm>
          </p:grpSpPr>
          <p:sp>
            <p:nvSpPr>
              <p:cNvPr id="2244" name="Google Shape;2244;p55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20075" extrusionOk="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55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13097" extrusionOk="0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55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05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55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33445" extrusionOk="0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55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5837" extrusionOk="0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55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8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55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5335" extrusionOk="0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55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442" extrusionOk="0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55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3084" extrusionOk="0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55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930" extrusionOk="0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55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228" extrusionOk="0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55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728" extrusionOk="0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6" name="Google Shape;2256;p55"/>
            <p:cNvSpPr/>
            <p:nvPr/>
          </p:nvSpPr>
          <p:spPr>
            <a:xfrm rot="2131633">
              <a:off x="264376" y="3526762"/>
              <a:ext cx="148962" cy="301767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5"/>
            <p:cNvSpPr/>
            <p:nvPr/>
          </p:nvSpPr>
          <p:spPr>
            <a:xfrm rot="-2281775">
              <a:off x="1954742" y="4656749"/>
              <a:ext cx="148956" cy="301766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56"/>
          <p:cNvSpPr/>
          <p:nvPr/>
        </p:nvSpPr>
        <p:spPr>
          <a:xfrm rot="5400000">
            <a:off x="363803" y="-363723"/>
            <a:ext cx="1324170" cy="2051626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0" name="Google Shape;2260;p56"/>
          <p:cNvGrpSpPr/>
          <p:nvPr/>
        </p:nvGrpSpPr>
        <p:grpSpPr>
          <a:xfrm rot="277636" flipH="1">
            <a:off x="8166276" y="3665210"/>
            <a:ext cx="896474" cy="1547226"/>
            <a:chOff x="2864350" y="1741813"/>
            <a:chExt cx="396500" cy="684350"/>
          </a:xfrm>
        </p:grpSpPr>
        <p:sp>
          <p:nvSpPr>
            <p:cNvPr id="2261" name="Google Shape;2261;p56"/>
            <p:cNvSpPr/>
            <p:nvPr/>
          </p:nvSpPr>
          <p:spPr>
            <a:xfrm>
              <a:off x="2971500" y="1792438"/>
              <a:ext cx="190225" cy="633725"/>
            </a:xfrm>
            <a:custGeom>
              <a:avLst/>
              <a:gdLst/>
              <a:ahLst/>
              <a:cxnLst/>
              <a:rect l="l" t="t" r="r" b="b"/>
              <a:pathLst>
                <a:path w="7609" h="25349" extrusionOk="0">
                  <a:moveTo>
                    <a:pt x="1727" y="0"/>
                  </a:moveTo>
                  <a:cubicBezTo>
                    <a:pt x="1667" y="0"/>
                    <a:pt x="1632" y="48"/>
                    <a:pt x="1608" y="107"/>
                  </a:cubicBezTo>
                  <a:cubicBezTo>
                    <a:pt x="1596" y="238"/>
                    <a:pt x="0" y="13407"/>
                    <a:pt x="7382" y="25289"/>
                  </a:cubicBezTo>
                  <a:cubicBezTo>
                    <a:pt x="7406" y="25325"/>
                    <a:pt x="7430" y="25348"/>
                    <a:pt x="7478" y="25348"/>
                  </a:cubicBezTo>
                  <a:cubicBezTo>
                    <a:pt x="7501" y="25348"/>
                    <a:pt x="7525" y="25348"/>
                    <a:pt x="7549" y="25301"/>
                  </a:cubicBezTo>
                  <a:cubicBezTo>
                    <a:pt x="7597" y="25277"/>
                    <a:pt x="7609" y="25217"/>
                    <a:pt x="7585" y="25158"/>
                  </a:cubicBezTo>
                  <a:cubicBezTo>
                    <a:pt x="239" y="13347"/>
                    <a:pt x="1822" y="250"/>
                    <a:pt x="1834" y="119"/>
                  </a:cubicBezTo>
                  <a:cubicBezTo>
                    <a:pt x="1834" y="60"/>
                    <a:pt x="1786" y="12"/>
                    <a:pt x="1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3127425" y="2229563"/>
              <a:ext cx="133425" cy="189450"/>
            </a:xfrm>
            <a:custGeom>
              <a:avLst/>
              <a:gdLst/>
              <a:ahLst/>
              <a:cxnLst/>
              <a:rect l="l" t="t" r="r" b="b"/>
              <a:pathLst>
                <a:path w="5337" h="7578" extrusionOk="0">
                  <a:moveTo>
                    <a:pt x="2359" y="0"/>
                  </a:moveTo>
                  <a:cubicBezTo>
                    <a:pt x="0" y="0"/>
                    <a:pt x="1133" y="7578"/>
                    <a:pt x="1133" y="7578"/>
                  </a:cubicBezTo>
                  <a:cubicBezTo>
                    <a:pt x="1133" y="7578"/>
                    <a:pt x="5336" y="613"/>
                    <a:pt x="2622" y="29"/>
                  </a:cubicBezTo>
                  <a:cubicBezTo>
                    <a:pt x="2530" y="10"/>
                    <a:pt x="2442" y="0"/>
                    <a:pt x="2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2951250" y="2331613"/>
              <a:ext cx="205425" cy="87400"/>
            </a:xfrm>
            <a:custGeom>
              <a:avLst/>
              <a:gdLst/>
              <a:ahLst/>
              <a:cxnLst/>
              <a:rect l="l" t="t" r="r" b="b"/>
              <a:pathLst>
                <a:path w="8217" h="3496" extrusionOk="0">
                  <a:moveTo>
                    <a:pt x="2148" y="0"/>
                  </a:moveTo>
                  <a:cubicBezTo>
                    <a:pt x="1646" y="0"/>
                    <a:pt x="1253" y="201"/>
                    <a:pt x="1049" y="698"/>
                  </a:cubicBezTo>
                  <a:cubicBezTo>
                    <a:pt x="1" y="3258"/>
                    <a:pt x="8216" y="3496"/>
                    <a:pt x="8216" y="3496"/>
                  </a:cubicBezTo>
                  <a:cubicBezTo>
                    <a:pt x="8216" y="3496"/>
                    <a:pt x="4240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3085500" y="2085338"/>
              <a:ext cx="130400" cy="182775"/>
            </a:xfrm>
            <a:custGeom>
              <a:avLst/>
              <a:gdLst/>
              <a:ahLst/>
              <a:cxnLst/>
              <a:rect l="l" t="t" r="r" b="b"/>
              <a:pathLst>
                <a:path w="5216" h="7311" extrusionOk="0">
                  <a:moveTo>
                    <a:pt x="2216" y="1"/>
                  </a:moveTo>
                  <a:cubicBezTo>
                    <a:pt x="43" y="1"/>
                    <a:pt x="1" y="7310"/>
                    <a:pt x="1" y="7310"/>
                  </a:cubicBezTo>
                  <a:cubicBezTo>
                    <a:pt x="1" y="7310"/>
                    <a:pt x="5215" y="1071"/>
                    <a:pt x="2632" y="83"/>
                  </a:cubicBezTo>
                  <a:cubicBezTo>
                    <a:pt x="2485" y="27"/>
                    <a:pt x="2347" y="1"/>
                    <a:pt x="2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2884275" y="2158213"/>
              <a:ext cx="201850" cy="110200"/>
            </a:xfrm>
            <a:custGeom>
              <a:avLst/>
              <a:gdLst/>
              <a:ahLst/>
              <a:cxnLst/>
              <a:rect l="l" t="t" r="r" b="b"/>
              <a:pathLst>
                <a:path w="8074" h="4408" extrusionOk="0">
                  <a:moveTo>
                    <a:pt x="2377" y="1"/>
                  </a:moveTo>
                  <a:cubicBezTo>
                    <a:pt x="1994" y="1"/>
                    <a:pt x="1670" y="160"/>
                    <a:pt x="1442" y="538"/>
                  </a:cubicBezTo>
                  <a:cubicBezTo>
                    <a:pt x="1" y="2907"/>
                    <a:pt x="8073" y="4407"/>
                    <a:pt x="8073" y="4407"/>
                  </a:cubicBezTo>
                  <a:cubicBezTo>
                    <a:pt x="8073" y="4407"/>
                    <a:pt x="4398" y="1"/>
                    <a:pt x="23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3031025" y="1940138"/>
              <a:ext cx="136950" cy="148175"/>
            </a:xfrm>
            <a:custGeom>
              <a:avLst/>
              <a:gdLst/>
              <a:ahLst/>
              <a:cxnLst/>
              <a:rect l="l" t="t" r="r" b="b"/>
              <a:pathLst>
                <a:path w="5478" h="5927" extrusionOk="0">
                  <a:moveTo>
                    <a:pt x="2933" y="1"/>
                  </a:moveTo>
                  <a:cubicBezTo>
                    <a:pt x="1144" y="1"/>
                    <a:pt x="1" y="5927"/>
                    <a:pt x="1" y="5927"/>
                  </a:cubicBezTo>
                  <a:cubicBezTo>
                    <a:pt x="1" y="5927"/>
                    <a:pt x="5478" y="1414"/>
                    <a:pt x="3430" y="152"/>
                  </a:cubicBezTo>
                  <a:cubicBezTo>
                    <a:pt x="3259" y="48"/>
                    <a:pt x="3094" y="1"/>
                    <a:pt x="2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2864350" y="1970563"/>
              <a:ext cx="167600" cy="118050"/>
            </a:xfrm>
            <a:custGeom>
              <a:avLst/>
              <a:gdLst/>
              <a:ahLst/>
              <a:cxnLst/>
              <a:rect l="l" t="t" r="r" b="b"/>
              <a:pathLst>
                <a:path w="6704" h="4722" extrusionOk="0">
                  <a:moveTo>
                    <a:pt x="2321" y="1"/>
                  </a:moveTo>
                  <a:cubicBezTo>
                    <a:pt x="2069" y="1"/>
                    <a:pt x="1835" y="100"/>
                    <a:pt x="1631" y="328"/>
                  </a:cubicBezTo>
                  <a:cubicBezTo>
                    <a:pt x="0" y="2138"/>
                    <a:pt x="6703" y="4722"/>
                    <a:pt x="6703" y="4722"/>
                  </a:cubicBezTo>
                  <a:cubicBezTo>
                    <a:pt x="6703" y="4722"/>
                    <a:pt x="4062" y="1"/>
                    <a:pt x="2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3014350" y="1802463"/>
              <a:ext cx="111350" cy="120375"/>
            </a:xfrm>
            <a:custGeom>
              <a:avLst/>
              <a:gdLst/>
              <a:ahLst/>
              <a:cxnLst/>
              <a:rect l="l" t="t" r="r" b="b"/>
              <a:pathLst>
                <a:path w="4454" h="4815" extrusionOk="0">
                  <a:moveTo>
                    <a:pt x="2366" y="0"/>
                  </a:moveTo>
                  <a:cubicBezTo>
                    <a:pt x="934" y="0"/>
                    <a:pt x="1" y="4814"/>
                    <a:pt x="1" y="4814"/>
                  </a:cubicBezTo>
                  <a:cubicBezTo>
                    <a:pt x="1" y="4814"/>
                    <a:pt x="4454" y="1147"/>
                    <a:pt x="2763" y="123"/>
                  </a:cubicBezTo>
                  <a:cubicBezTo>
                    <a:pt x="2627" y="39"/>
                    <a:pt x="2495" y="0"/>
                    <a:pt x="23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2878925" y="1827313"/>
              <a:ext cx="136350" cy="95800"/>
            </a:xfrm>
            <a:custGeom>
              <a:avLst/>
              <a:gdLst/>
              <a:ahLst/>
              <a:cxnLst/>
              <a:rect l="l" t="t" r="r" b="b"/>
              <a:pathLst>
                <a:path w="5454" h="3832" extrusionOk="0">
                  <a:moveTo>
                    <a:pt x="1890" y="1"/>
                  </a:moveTo>
                  <a:cubicBezTo>
                    <a:pt x="1682" y="1"/>
                    <a:pt x="1490" y="83"/>
                    <a:pt x="1322" y="272"/>
                  </a:cubicBezTo>
                  <a:cubicBezTo>
                    <a:pt x="1" y="1736"/>
                    <a:pt x="5454" y="3832"/>
                    <a:pt x="5454" y="3832"/>
                  </a:cubicBezTo>
                  <a:cubicBezTo>
                    <a:pt x="5454" y="3832"/>
                    <a:pt x="3307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2990250" y="1741813"/>
              <a:ext cx="54500" cy="53925"/>
            </a:xfrm>
            <a:custGeom>
              <a:avLst/>
              <a:gdLst/>
              <a:ahLst/>
              <a:cxnLst/>
              <a:rect l="l" t="t" r="r" b="b"/>
              <a:pathLst>
                <a:path w="2180" h="2157" extrusionOk="0">
                  <a:moveTo>
                    <a:pt x="1109" y="1"/>
                  </a:moveTo>
                  <a:cubicBezTo>
                    <a:pt x="524" y="1"/>
                    <a:pt x="48" y="461"/>
                    <a:pt x="12" y="1049"/>
                  </a:cubicBezTo>
                  <a:cubicBezTo>
                    <a:pt x="1" y="1644"/>
                    <a:pt x="453" y="2144"/>
                    <a:pt x="1048" y="2156"/>
                  </a:cubicBezTo>
                  <a:cubicBezTo>
                    <a:pt x="1063" y="2157"/>
                    <a:pt x="1078" y="2157"/>
                    <a:pt x="1092" y="2157"/>
                  </a:cubicBezTo>
                  <a:cubicBezTo>
                    <a:pt x="1668" y="2157"/>
                    <a:pt x="2156" y="1701"/>
                    <a:pt x="2167" y="1120"/>
                  </a:cubicBezTo>
                  <a:cubicBezTo>
                    <a:pt x="2179" y="525"/>
                    <a:pt x="1727" y="13"/>
                    <a:pt x="1132" y="1"/>
                  </a:cubicBezTo>
                  <a:cubicBezTo>
                    <a:pt x="1124" y="1"/>
                    <a:pt x="1117" y="1"/>
                    <a:pt x="1109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2939350" y="1832313"/>
              <a:ext cx="126825" cy="93775"/>
            </a:xfrm>
            <a:custGeom>
              <a:avLst/>
              <a:gdLst/>
              <a:ahLst/>
              <a:cxnLst/>
              <a:rect l="l" t="t" r="r" b="b"/>
              <a:pathLst>
                <a:path w="5073" h="3751" extrusionOk="0">
                  <a:moveTo>
                    <a:pt x="4951" y="1"/>
                  </a:moveTo>
                  <a:cubicBezTo>
                    <a:pt x="4912" y="1"/>
                    <a:pt x="4871" y="19"/>
                    <a:pt x="4846" y="60"/>
                  </a:cubicBezTo>
                  <a:lnTo>
                    <a:pt x="3001" y="3453"/>
                  </a:lnTo>
                  <a:lnTo>
                    <a:pt x="191" y="953"/>
                  </a:lnTo>
                  <a:cubicBezTo>
                    <a:pt x="169" y="936"/>
                    <a:pt x="142" y="928"/>
                    <a:pt x="114" y="928"/>
                  </a:cubicBezTo>
                  <a:cubicBezTo>
                    <a:pt x="82" y="928"/>
                    <a:pt x="50" y="939"/>
                    <a:pt x="24" y="965"/>
                  </a:cubicBezTo>
                  <a:cubicBezTo>
                    <a:pt x="1" y="1013"/>
                    <a:pt x="1" y="1084"/>
                    <a:pt x="36" y="1132"/>
                  </a:cubicBezTo>
                  <a:lnTo>
                    <a:pt x="2953" y="3715"/>
                  </a:lnTo>
                  <a:cubicBezTo>
                    <a:pt x="2977" y="3739"/>
                    <a:pt x="3001" y="3751"/>
                    <a:pt x="3037" y="3751"/>
                  </a:cubicBezTo>
                  <a:cubicBezTo>
                    <a:pt x="3037" y="3751"/>
                    <a:pt x="3049" y="3751"/>
                    <a:pt x="3049" y="3739"/>
                  </a:cubicBezTo>
                  <a:cubicBezTo>
                    <a:pt x="3072" y="3715"/>
                    <a:pt x="3108" y="3703"/>
                    <a:pt x="3120" y="3680"/>
                  </a:cubicBezTo>
                  <a:lnTo>
                    <a:pt x="5037" y="155"/>
                  </a:lnTo>
                  <a:cubicBezTo>
                    <a:pt x="5073" y="120"/>
                    <a:pt x="5061" y="36"/>
                    <a:pt x="5001" y="12"/>
                  </a:cubicBezTo>
                  <a:cubicBezTo>
                    <a:pt x="4986" y="5"/>
                    <a:pt x="4969" y="1"/>
                    <a:pt x="4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3029250" y="1990363"/>
              <a:ext cx="66100" cy="99750"/>
            </a:xfrm>
            <a:custGeom>
              <a:avLst/>
              <a:gdLst/>
              <a:ahLst/>
              <a:cxnLst/>
              <a:rect l="l" t="t" r="r" b="b"/>
              <a:pathLst>
                <a:path w="2644" h="3990" extrusionOk="0">
                  <a:moveTo>
                    <a:pt x="2465" y="1"/>
                  </a:moveTo>
                  <a:lnTo>
                    <a:pt x="0" y="3858"/>
                  </a:lnTo>
                  <a:lnTo>
                    <a:pt x="191" y="3989"/>
                  </a:lnTo>
                  <a:lnTo>
                    <a:pt x="2643" y="120"/>
                  </a:lnTo>
                  <a:lnTo>
                    <a:pt x="24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2938750" y="2010988"/>
              <a:ext cx="96475" cy="80300"/>
            </a:xfrm>
            <a:custGeom>
              <a:avLst/>
              <a:gdLst/>
              <a:ahLst/>
              <a:cxnLst/>
              <a:rect l="l" t="t" r="r" b="b"/>
              <a:pathLst>
                <a:path w="3859" h="3212" extrusionOk="0">
                  <a:moveTo>
                    <a:pt x="145" y="0"/>
                  </a:moveTo>
                  <a:cubicBezTo>
                    <a:pt x="110" y="0"/>
                    <a:pt x="77" y="16"/>
                    <a:pt x="48" y="45"/>
                  </a:cubicBezTo>
                  <a:cubicBezTo>
                    <a:pt x="1" y="104"/>
                    <a:pt x="25" y="164"/>
                    <a:pt x="60" y="200"/>
                  </a:cubicBezTo>
                  <a:lnTo>
                    <a:pt x="3656" y="3176"/>
                  </a:lnTo>
                  <a:cubicBezTo>
                    <a:pt x="3680" y="3188"/>
                    <a:pt x="3692" y="3212"/>
                    <a:pt x="3727" y="3212"/>
                  </a:cubicBezTo>
                  <a:cubicBezTo>
                    <a:pt x="3751" y="3212"/>
                    <a:pt x="3787" y="3200"/>
                    <a:pt x="3811" y="3164"/>
                  </a:cubicBezTo>
                  <a:cubicBezTo>
                    <a:pt x="3858" y="3105"/>
                    <a:pt x="3846" y="3045"/>
                    <a:pt x="3799" y="2998"/>
                  </a:cubicBezTo>
                  <a:lnTo>
                    <a:pt x="215" y="21"/>
                  </a:lnTo>
                  <a:cubicBezTo>
                    <a:pt x="192" y="7"/>
                    <a:pt x="168" y="0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2961675" y="2144188"/>
              <a:ext cx="169100" cy="126000"/>
            </a:xfrm>
            <a:custGeom>
              <a:avLst/>
              <a:gdLst/>
              <a:ahLst/>
              <a:cxnLst/>
              <a:rect l="l" t="t" r="r" b="b"/>
              <a:pathLst>
                <a:path w="6764" h="5040" extrusionOk="0">
                  <a:moveTo>
                    <a:pt x="6629" y="1"/>
                  </a:moveTo>
                  <a:cubicBezTo>
                    <a:pt x="6585" y="1"/>
                    <a:pt x="6542" y="32"/>
                    <a:pt x="6525" y="75"/>
                  </a:cubicBezTo>
                  <a:lnTo>
                    <a:pt x="4739" y="4778"/>
                  </a:lnTo>
                  <a:lnTo>
                    <a:pt x="179" y="2003"/>
                  </a:lnTo>
                  <a:cubicBezTo>
                    <a:pt x="164" y="1996"/>
                    <a:pt x="147" y="1992"/>
                    <a:pt x="129" y="1992"/>
                  </a:cubicBezTo>
                  <a:cubicBezTo>
                    <a:pt x="90" y="1992"/>
                    <a:pt x="49" y="2010"/>
                    <a:pt x="24" y="2051"/>
                  </a:cubicBezTo>
                  <a:cubicBezTo>
                    <a:pt x="1" y="2099"/>
                    <a:pt x="12" y="2170"/>
                    <a:pt x="72" y="2194"/>
                  </a:cubicBezTo>
                  <a:lnTo>
                    <a:pt x="4763" y="5028"/>
                  </a:lnTo>
                  <a:cubicBezTo>
                    <a:pt x="4775" y="5040"/>
                    <a:pt x="4799" y="5040"/>
                    <a:pt x="4823" y="5040"/>
                  </a:cubicBezTo>
                  <a:lnTo>
                    <a:pt x="4834" y="5040"/>
                  </a:lnTo>
                  <a:cubicBezTo>
                    <a:pt x="4882" y="5040"/>
                    <a:pt x="4894" y="5004"/>
                    <a:pt x="4906" y="4980"/>
                  </a:cubicBezTo>
                  <a:lnTo>
                    <a:pt x="6739" y="158"/>
                  </a:lnTo>
                  <a:cubicBezTo>
                    <a:pt x="6763" y="99"/>
                    <a:pt x="6739" y="27"/>
                    <a:pt x="6680" y="15"/>
                  </a:cubicBezTo>
                  <a:cubicBezTo>
                    <a:pt x="6664" y="5"/>
                    <a:pt x="6646" y="1"/>
                    <a:pt x="6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3153675" y="2283513"/>
              <a:ext cx="31875" cy="138475"/>
            </a:xfrm>
            <a:custGeom>
              <a:avLst/>
              <a:gdLst/>
              <a:ahLst/>
              <a:cxnLst/>
              <a:rect l="l" t="t" r="r" b="b"/>
              <a:pathLst>
                <a:path w="1275" h="5539" extrusionOk="0">
                  <a:moveTo>
                    <a:pt x="1148" y="1"/>
                  </a:moveTo>
                  <a:cubicBezTo>
                    <a:pt x="1095" y="1"/>
                    <a:pt x="1047" y="44"/>
                    <a:pt x="1036" y="98"/>
                  </a:cubicBezTo>
                  <a:lnTo>
                    <a:pt x="12" y="5408"/>
                  </a:lnTo>
                  <a:cubicBezTo>
                    <a:pt x="0" y="5467"/>
                    <a:pt x="36" y="5527"/>
                    <a:pt x="95" y="5539"/>
                  </a:cubicBezTo>
                  <a:lnTo>
                    <a:pt x="119" y="5539"/>
                  </a:lnTo>
                  <a:cubicBezTo>
                    <a:pt x="167" y="5539"/>
                    <a:pt x="214" y="5491"/>
                    <a:pt x="238" y="5455"/>
                  </a:cubicBezTo>
                  <a:lnTo>
                    <a:pt x="1262" y="133"/>
                  </a:lnTo>
                  <a:cubicBezTo>
                    <a:pt x="1274" y="74"/>
                    <a:pt x="1226" y="14"/>
                    <a:pt x="1167" y="2"/>
                  </a:cubicBezTo>
                  <a:cubicBezTo>
                    <a:pt x="1161" y="1"/>
                    <a:pt x="1154" y="1"/>
                    <a:pt x="1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3014075" y="2362738"/>
              <a:ext cx="131575" cy="54500"/>
            </a:xfrm>
            <a:custGeom>
              <a:avLst/>
              <a:gdLst/>
              <a:ahLst/>
              <a:cxnLst/>
              <a:rect l="l" t="t" r="r" b="b"/>
              <a:pathLst>
                <a:path w="5263" h="2180" extrusionOk="0">
                  <a:moveTo>
                    <a:pt x="71" y="0"/>
                  </a:moveTo>
                  <a:lnTo>
                    <a:pt x="0" y="203"/>
                  </a:lnTo>
                  <a:lnTo>
                    <a:pt x="5179" y="2179"/>
                  </a:lnTo>
                  <a:lnTo>
                    <a:pt x="5263" y="197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7" name="Google Shape;2277;p56"/>
          <p:cNvGrpSpPr/>
          <p:nvPr/>
        </p:nvGrpSpPr>
        <p:grpSpPr>
          <a:xfrm rot="2523835">
            <a:off x="-58556" y="281628"/>
            <a:ext cx="1212232" cy="1980835"/>
            <a:chOff x="4838975" y="1909000"/>
            <a:chExt cx="479850" cy="784050"/>
          </a:xfrm>
        </p:grpSpPr>
        <p:sp>
          <p:nvSpPr>
            <p:cNvPr id="2278" name="Google Shape;2278;p56"/>
            <p:cNvSpPr/>
            <p:nvPr/>
          </p:nvSpPr>
          <p:spPr>
            <a:xfrm>
              <a:off x="4998825" y="1909600"/>
              <a:ext cx="129800" cy="216400"/>
            </a:xfrm>
            <a:custGeom>
              <a:avLst/>
              <a:gdLst/>
              <a:ahLst/>
              <a:cxnLst/>
              <a:rect l="l" t="t" r="r" b="b"/>
              <a:pathLst>
                <a:path w="5192" h="8656" extrusionOk="0">
                  <a:moveTo>
                    <a:pt x="1906" y="0"/>
                  </a:moveTo>
                  <a:cubicBezTo>
                    <a:pt x="1906" y="0"/>
                    <a:pt x="1" y="4620"/>
                    <a:pt x="584" y="6465"/>
                  </a:cubicBezTo>
                  <a:cubicBezTo>
                    <a:pt x="1155" y="8311"/>
                    <a:pt x="3227" y="8656"/>
                    <a:pt x="3227" y="8656"/>
                  </a:cubicBezTo>
                  <a:cubicBezTo>
                    <a:pt x="3227" y="8656"/>
                    <a:pt x="5192" y="6370"/>
                    <a:pt x="4989" y="5001"/>
                  </a:cubicBezTo>
                  <a:cubicBezTo>
                    <a:pt x="4775" y="3655"/>
                    <a:pt x="1906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5005375" y="1909000"/>
              <a:ext cx="128600" cy="784050"/>
            </a:xfrm>
            <a:custGeom>
              <a:avLst/>
              <a:gdLst/>
              <a:ahLst/>
              <a:cxnLst/>
              <a:rect l="l" t="t" r="r" b="b"/>
              <a:pathLst>
                <a:path w="5144" h="31362" extrusionOk="0">
                  <a:moveTo>
                    <a:pt x="1751" y="0"/>
                  </a:moveTo>
                  <a:lnTo>
                    <a:pt x="1525" y="48"/>
                  </a:lnTo>
                  <a:cubicBezTo>
                    <a:pt x="1536" y="107"/>
                    <a:pt x="2727" y="5418"/>
                    <a:pt x="2906" y="7096"/>
                  </a:cubicBezTo>
                  <a:cubicBezTo>
                    <a:pt x="2941" y="7263"/>
                    <a:pt x="4918" y="23039"/>
                    <a:pt x="1" y="31242"/>
                  </a:cubicBezTo>
                  <a:lnTo>
                    <a:pt x="191" y="31361"/>
                  </a:lnTo>
                  <a:cubicBezTo>
                    <a:pt x="5144" y="23086"/>
                    <a:pt x="3144" y="7227"/>
                    <a:pt x="3132" y="7073"/>
                  </a:cubicBezTo>
                  <a:cubicBezTo>
                    <a:pt x="2953" y="5382"/>
                    <a:pt x="1763" y="60"/>
                    <a:pt x="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838975" y="2365475"/>
              <a:ext cx="219400" cy="231425"/>
            </a:xfrm>
            <a:custGeom>
              <a:avLst/>
              <a:gdLst/>
              <a:ahLst/>
              <a:cxnLst/>
              <a:rect l="l" t="t" r="r" b="b"/>
              <a:pathLst>
                <a:path w="8776" h="9257" extrusionOk="0">
                  <a:moveTo>
                    <a:pt x="188" y="1"/>
                  </a:moveTo>
                  <a:cubicBezTo>
                    <a:pt x="173" y="1"/>
                    <a:pt x="162" y="2"/>
                    <a:pt x="156" y="5"/>
                  </a:cubicBezTo>
                  <a:cubicBezTo>
                    <a:pt x="1" y="65"/>
                    <a:pt x="1811" y="3911"/>
                    <a:pt x="3501" y="6554"/>
                  </a:cubicBezTo>
                  <a:cubicBezTo>
                    <a:pt x="5204" y="9185"/>
                    <a:pt x="8419" y="9257"/>
                    <a:pt x="8419" y="9257"/>
                  </a:cubicBezTo>
                  <a:cubicBezTo>
                    <a:pt x="8776" y="6804"/>
                    <a:pt x="7228" y="3315"/>
                    <a:pt x="5573" y="2160"/>
                  </a:cubicBezTo>
                  <a:cubicBezTo>
                    <a:pt x="3979" y="1037"/>
                    <a:pt x="584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896425" y="2110200"/>
              <a:ext cx="190825" cy="278650"/>
            </a:xfrm>
            <a:custGeom>
              <a:avLst/>
              <a:gdLst/>
              <a:ahLst/>
              <a:cxnLst/>
              <a:rect l="l" t="t" r="r" b="b"/>
              <a:pathLst>
                <a:path w="7633" h="11146" extrusionOk="0">
                  <a:moveTo>
                    <a:pt x="1" y="1"/>
                  </a:moveTo>
                  <a:cubicBezTo>
                    <a:pt x="1" y="1"/>
                    <a:pt x="1489" y="5156"/>
                    <a:pt x="2715" y="7299"/>
                  </a:cubicBezTo>
                  <a:cubicBezTo>
                    <a:pt x="3930" y="9454"/>
                    <a:pt x="7633" y="11145"/>
                    <a:pt x="7633" y="11145"/>
                  </a:cubicBezTo>
                  <a:cubicBezTo>
                    <a:pt x="7633" y="11145"/>
                    <a:pt x="7430" y="6585"/>
                    <a:pt x="6180" y="4275"/>
                  </a:cubicBezTo>
                  <a:cubicBezTo>
                    <a:pt x="4930" y="196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5089600" y="2034300"/>
              <a:ext cx="146175" cy="208700"/>
            </a:xfrm>
            <a:custGeom>
              <a:avLst/>
              <a:gdLst/>
              <a:ahLst/>
              <a:cxnLst/>
              <a:rect l="l" t="t" r="r" b="b"/>
              <a:pathLst>
                <a:path w="5847" h="8348" extrusionOk="0">
                  <a:moveTo>
                    <a:pt x="5646" y="0"/>
                  </a:moveTo>
                  <a:cubicBezTo>
                    <a:pt x="5290" y="0"/>
                    <a:pt x="2667" y="1905"/>
                    <a:pt x="1358" y="3668"/>
                  </a:cubicBezTo>
                  <a:cubicBezTo>
                    <a:pt x="1" y="5525"/>
                    <a:pt x="180" y="8347"/>
                    <a:pt x="180" y="8347"/>
                  </a:cubicBezTo>
                  <a:cubicBezTo>
                    <a:pt x="3406" y="7871"/>
                    <a:pt x="5061" y="5109"/>
                    <a:pt x="5371" y="3668"/>
                  </a:cubicBezTo>
                  <a:cubicBezTo>
                    <a:pt x="5680" y="2215"/>
                    <a:pt x="5847" y="215"/>
                    <a:pt x="5680" y="13"/>
                  </a:cubicBezTo>
                  <a:cubicBezTo>
                    <a:pt x="5674" y="4"/>
                    <a:pt x="5662" y="0"/>
                    <a:pt x="56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5081875" y="2257850"/>
              <a:ext cx="235175" cy="186650"/>
            </a:xfrm>
            <a:custGeom>
              <a:avLst/>
              <a:gdLst/>
              <a:ahLst/>
              <a:cxnLst/>
              <a:rect l="l" t="t" r="r" b="b"/>
              <a:pathLst>
                <a:path w="9407" h="7466" extrusionOk="0">
                  <a:moveTo>
                    <a:pt x="9406" y="0"/>
                  </a:moveTo>
                  <a:cubicBezTo>
                    <a:pt x="9406" y="0"/>
                    <a:pt x="6692" y="572"/>
                    <a:pt x="3941" y="2001"/>
                  </a:cubicBezTo>
                  <a:cubicBezTo>
                    <a:pt x="1167" y="3429"/>
                    <a:pt x="0" y="7466"/>
                    <a:pt x="0" y="7466"/>
                  </a:cubicBezTo>
                  <a:cubicBezTo>
                    <a:pt x="0" y="7466"/>
                    <a:pt x="4501" y="6942"/>
                    <a:pt x="6727" y="5227"/>
                  </a:cubicBezTo>
                  <a:cubicBezTo>
                    <a:pt x="8954" y="3537"/>
                    <a:pt x="9406" y="1"/>
                    <a:pt x="9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5019675" y="2508400"/>
              <a:ext cx="267000" cy="157350"/>
            </a:xfrm>
            <a:custGeom>
              <a:avLst/>
              <a:gdLst/>
              <a:ahLst/>
              <a:cxnLst/>
              <a:rect l="l" t="t" r="r" b="b"/>
              <a:pathLst>
                <a:path w="10680" h="6294" extrusionOk="0">
                  <a:moveTo>
                    <a:pt x="10465" y="1"/>
                  </a:moveTo>
                  <a:cubicBezTo>
                    <a:pt x="9676" y="1"/>
                    <a:pt x="6857" y="95"/>
                    <a:pt x="4417" y="1361"/>
                  </a:cubicBezTo>
                  <a:cubicBezTo>
                    <a:pt x="1548" y="2837"/>
                    <a:pt x="0" y="6111"/>
                    <a:pt x="167" y="6147"/>
                  </a:cubicBezTo>
                  <a:cubicBezTo>
                    <a:pt x="835" y="6249"/>
                    <a:pt x="1447" y="6294"/>
                    <a:pt x="2009" y="6294"/>
                  </a:cubicBezTo>
                  <a:cubicBezTo>
                    <a:pt x="5533" y="6294"/>
                    <a:pt x="7056" y="4505"/>
                    <a:pt x="7703" y="3540"/>
                  </a:cubicBezTo>
                  <a:cubicBezTo>
                    <a:pt x="8453" y="2420"/>
                    <a:pt x="10680" y="3"/>
                    <a:pt x="10680" y="3"/>
                  </a:cubicBezTo>
                  <a:cubicBezTo>
                    <a:pt x="10680" y="3"/>
                    <a:pt x="10604" y="1"/>
                    <a:pt x="10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841375" y="2363225"/>
              <a:ext cx="210750" cy="235175"/>
            </a:xfrm>
            <a:custGeom>
              <a:avLst/>
              <a:gdLst/>
              <a:ahLst/>
              <a:cxnLst/>
              <a:rect l="l" t="t" r="r" b="b"/>
              <a:pathLst>
                <a:path w="8430" h="9407" extrusionOk="0">
                  <a:moveTo>
                    <a:pt x="131" y="0"/>
                  </a:moveTo>
                  <a:lnTo>
                    <a:pt x="0" y="179"/>
                  </a:lnTo>
                  <a:cubicBezTo>
                    <a:pt x="60" y="215"/>
                    <a:pt x="5156" y="4001"/>
                    <a:pt x="8227" y="9406"/>
                  </a:cubicBezTo>
                  <a:lnTo>
                    <a:pt x="8430" y="9299"/>
                  </a:lnTo>
                  <a:cubicBezTo>
                    <a:pt x="5310" y="3858"/>
                    <a:pt x="179" y="48"/>
                    <a:pt x="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5024725" y="2505500"/>
              <a:ext cx="261650" cy="152425"/>
            </a:xfrm>
            <a:custGeom>
              <a:avLst/>
              <a:gdLst/>
              <a:ahLst/>
              <a:cxnLst/>
              <a:rect l="l" t="t" r="r" b="b"/>
              <a:pathLst>
                <a:path w="10466" h="6097" extrusionOk="0">
                  <a:moveTo>
                    <a:pt x="10442" y="0"/>
                  </a:moveTo>
                  <a:cubicBezTo>
                    <a:pt x="4334" y="786"/>
                    <a:pt x="48" y="5906"/>
                    <a:pt x="0" y="5954"/>
                  </a:cubicBezTo>
                  <a:lnTo>
                    <a:pt x="179" y="6096"/>
                  </a:lnTo>
                  <a:cubicBezTo>
                    <a:pt x="227" y="6037"/>
                    <a:pt x="4465" y="989"/>
                    <a:pt x="10466" y="215"/>
                  </a:cubicBezTo>
                  <a:lnTo>
                    <a:pt x="10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894050" y="2108125"/>
              <a:ext cx="195875" cy="281600"/>
            </a:xfrm>
            <a:custGeom>
              <a:avLst/>
              <a:gdLst/>
              <a:ahLst/>
              <a:cxnLst/>
              <a:rect l="l" t="t" r="r" b="b"/>
              <a:pathLst>
                <a:path w="7835" h="11264" extrusionOk="0">
                  <a:moveTo>
                    <a:pt x="167" y="1"/>
                  </a:moveTo>
                  <a:lnTo>
                    <a:pt x="1" y="143"/>
                  </a:lnTo>
                  <a:cubicBezTo>
                    <a:pt x="72" y="203"/>
                    <a:pt x="5620" y="6085"/>
                    <a:pt x="7621" y="11264"/>
                  </a:cubicBezTo>
                  <a:lnTo>
                    <a:pt x="7835" y="11169"/>
                  </a:lnTo>
                  <a:cubicBezTo>
                    <a:pt x="5811" y="5966"/>
                    <a:pt x="227" y="60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5080375" y="2256050"/>
              <a:ext cx="238450" cy="190825"/>
            </a:xfrm>
            <a:custGeom>
              <a:avLst/>
              <a:gdLst/>
              <a:ahLst/>
              <a:cxnLst/>
              <a:rect l="l" t="t" r="r" b="b"/>
              <a:pathLst>
                <a:path w="9538" h="7633" extrusionOk="0">
                  <a:moveTo>
                    <a:pt x="9371" y="1"/>
                  </a:moveTo>
                  <a:cubicBezTo>
                    <a:pt x="6073" y="3632"/>
                    <a:pt x="60" y="7395"/>
                    <a:pt x="1" y="7442"/>
                  </a:cubicBezTo>
                  <a:lnTo>
                    <a:pt x="120" y="7633"/>
                  </a:lnTo>
                  <a:cubicBezTo>
                    <a:pt x="168" y="7597"/>
                    <a:pt x="6216" y="3811"/>
                    <a:pt x="9538" y="156"/>
                  </a:cubicBezTo>
                  <a:lnTo>
                    <a:pt x="9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5091100" y="2032825"/>
              <a:ext cx="142600" cy="202125"/>
            </a:xfrm>
            <a:custGeom>
              <a:avLst/>
              <a:gdLst/>
              <a:ahLst/>
              <a:cxnLst/>
              <a:rect l="l" t="t" r="r" b="b"/>
              <a:pathLst>
                <a:path w="5704" h="8085" extrusionOk="0">
                  <a:moveTo>
                    <a:pt x="5561" y="0"/>
                  </a:moveTo>
                  <a:cubicBezTo>
                    <a:pt x="2322" y="2548"/>
                    <a:pt x="24" y="7930"/>
                    <a:pt x="1" y="7989"/>
                  </a:cubicBezTo>
                  <a:lnTo>
                    <a:pt x="203" y="8085"/>
                  </a:lnTo>
                  <a:cubicBezTo>
                    <a:pt x="239" y="8025"/>
                    <a:pt x="2513" y="2679"/>
                    <a:pt x="5704" y="179"/>
                  </a:cubicBezTo>
                  <a:lnTo>
                    <a:pt x="5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0" name="Google Shape;2290;p56"/>
          <p:cNvGrpSpPr/>
          <p:nvPr/>
        </p:nvGrpSpPr>
        <p:grpSpPr>
          <a:xfrm rot="5134762">
            <a:off x="8414725" y="2622165"/>
            <a:ext cx="399590" cy="524810"/>
            <a:chOff x="1984450" y="1119863"/>
            <a:chExt cx="166125" cy="218175"/>
          </a:xfrm>
        </p:grpSpPr>
        <p:sp>
          <p:nvSpPr>
            <p:cNvPr id="2291" name="Google Shape;2291;p56"/>
            <p:cNvSpPr/>
            <p:nvPr/>
          </p:nvSpPr>
          <p:spPr>
            <a:xfrm>
              <a:off x="1984450" y="1119863"/>
              <a:ext cx="166125" cy="218175"/>
            </a:xfrm>
            <a:custGeom>
              <a:avLst/>
              <a:gdLst/>
              <a:ahLst/>
              <a:cxnLst/>
              <a:rect l="l" t="t" r="r" b="b"/>
              <a:pathLst>
                <a:path w="6645" h="8727" extrusionOk="0">
                  <a:moveTo>
                    <a:pt x="2150" y="0"/>
                  </a:moveTo>
                  <a:cubicBezTo>
                    <a:pt x="1873" y="0"/>
                    <a:pt x="1619" y="82"/>
                    <a:pt x="1406" y="261"/>
                  </a:cubicBezTo>
                  <a:cubicBezTo>
                    <a:pt x="1" y="1428"/>
                    <a:pt x="2275" y="4845"/>
                    <a:pt x="3965" y="6404"/>
                  </a:cubicBezTo>
                  <a:cubicBezTo>
                    <a:pt x="5644" y="7976"/>
                    <a:pt x="5763" y="8726"/>
                    <a:pt x="5763" y="8726"/>
                  </a:cubicBezTo>
                  <a:cubicBezTo>
                    <a:pt x="5763" y="8726"/>
                    <a:pt x="6644" y="7416"/>
                    <a:pt x="6263" y="4761"/>
                  </a:cubicBezTo>
                  <a:cubicBezTo>
                    <a:pt x="5981" y="2530"/>
                    <a:pt x="3695" y="0"/>
                    <a:pt x="215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6"/>
            <p:cNvSpPr/>
            <p:nvPr/>
          </p:nvSpPr>
          <p:spPr>
            <a:xfrm>
              <a:off x="2049350" y="1165363"/>
              <a:ext cx="79500" cy="166425"/>
            </a:xfrm>
            <a:custGeom>
              <a:avLst/>
              <a:gdLst/>
              <a:ahLst/>
              <a:cxnLst/>
              <a:rect l="l" t="t" r="r" b="b"/>
              <a:pathLst>
                <a:path w="3180" h="6657" extrusionOk="0">
                  <a:moveTo>
                    <a:pt x="131" y="1"/>
                  </a:moveTo>
                  <a:lnTo>
                    <a:pt x="0" y="179"/>
                  </a:lnTo>
                  <a:cubicBezTo>
                    <a:pt x="24" y="203"/>
                    <a:pt x="2953" y="2584"/>
                    <a:pt x="2953" y="6656"/>
                  </a:cubicBezTo>
                  <a:lnTo>
                    <a:pt x="3179" y="6656"/>
                  </a:lnTo>
                  <a:cubicBezTo>
                    <a:pt x="3179" y="2465"/>
                    <a:pt x="155" y="24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ctrTitle"/>
          </p:nvPr>
        </p:nvSpPr>
        <p:spPr>
          <a:xfrm>
            <a:off x="4481525" y="1000300"/>
            <a:ext cx="3949200" cy="24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subTitle" idx="1"/>
          </p:nvPr>
        </p:nvSpPr>
        <p:spPr>
          <a:xfrm>
            <a:off x="4481525" y="3429209"/>
            <a:ext cx="24807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3"/>
          <p:cNvSpPr txBox="1">
            <a:spLocks noGrp="1"/>
          </p:cNvSpPr>
          <p:nvPr>
            <p:ph type="title" idx="2" hasCustomPrompt="1"/>
          </p:nvPr>
        </p:nvSpPr>
        <p:spPr>
          <a:xfrm>
            <a:off x="3246025" y="1220625"/>
            <a:ext cx="982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4" name="Google Shape;94;p3"/>
          <p:cNvSpPr/>
          <p:nvPr/>
        </p:nvSpPr>
        <p:spPr>
          <a:xfrm>
            <a:off x="0" y="1000301"/>
            <a:ext cx="3357407" cy="4143255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-4179738" flipH="1">
            <a:off x="-283932" y="3876446"/>
            <a:ext cx="946744" cy="1725616"/>
            <a:chOff x="-214625" y="3943775"/>
            <a:chExt cx="458725" cy="836125"/>
          </a:xfrm>
        </p:grpSpPr>
        <p:sp>
          <p:nvSpPr>
            <p:cNvPr id="96" name="Google Shape;96;p3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3"/>
          <p:cNvGrpSpPr/>
          <p:nvPr/>
        </p:nvGrpSpPr>
        <p:grpSpPr>
          <a:xfrm rot="-872858">
            <a:off x="-204884" y="1299567"/>
            <a:ext cx="1247406" cy="2528100"/>
            <a:chOff x="1803775" y="5029925"/>
            <a:chExt cx="655775" cy="1329050"/>
          </a:xfrm>
        </p:grpSpPr>
        <p:sp>
          <p:nvSpPr>
            <p:cNvPr id="109" name="Google Shape;109;p3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-869022" flipH="1">
            <a:off x="226808" y="3734638"/>
            <a:ext cx="384006" cy="315819"/>
          </a:xfrm>
          <a:custGeom>
            <a:avLst/>
            <a:gdLst/>
            <a:ahLst/>
            <a:cxnLst/>
            <a:rect l="l" t="t" r="r" b="b"/>
            <a:pathLst>
              <a:path w="9585" h="7883" extrusionOk="0">
                <a:moveTo>
                  <a:pt x="0" y="0"/>
                </a:moveTo>
                <a:cubicBezTo>
                  <a:pt x="846" y="1524"/>
                  <a:pt x="2310" y="2643"/>
                  <a:pt x="3679" y="3691"/>
                </a:cubicBezTo>
                <a:cubicBezTo>
                  <a:pt x="5608" y="5215"/>
                  <a:pt x="7477" y="6656"/>
                  <a:pt x="9585" y="7882"/>
                </a:cubicBezTo>
                <a:cubicBezTo>
                  <a:pt x="7858" y="3941"/>
                  <a:pt x="4989" y="9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3"/>
          <p:cNvGrpSpPr/>
          <p:nvPr/>
        </p:nvGrpSpPr>
        <p:grpSpPr>
          <a:xfrm rot="1525285">
            <a:off x="278554" y="560189"/>
            <a:ext cx="280526" cy="814509"/>
            <a:chOff x="1460575" y="5630575"/>
            <a:chExt cx="645350" cy="1873775"/>
          </a:xfrm>
        </p:grpSpPr>
        <p:sp>
          <p:nvSpPr>
            <p:cNvPr id="122" name="Google Shape;122;p3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3"/>
          <p:cNvSpPr/>
          <p:nvPr/>
        </p:nvSpPr>
        <p:spPr>
          <a:xfrm rot="-2701011">
            <a:off x="249983" y="192710"/>
            <a:ext cx="93762" cy="198803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3"/>
          <p:cNvGrpSpPr/>
          <p:nvPr/>
        </p:nvGrpSpPr>
        <p:grpSpPr>
          <a:xfrm rot="1659831">
            <a:off x="1236203" y="4449117"/>
            <a:ext cx="392812" cy="1140530"/>
            <a:chOff x="1460575" y="5630575"/>
            <a:chExt cx="645350" cy="1873775"/>
          </a:xfrm>
        </p:grpSpPr>
        <p:sp>
          <p:nvSpPr>
            <p:cNvPr id="126" name="Google Shape;126;p3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3"/>
          <p:cNvSpPr/>
          <p:nvPr/>
        </p:nvSpPr>
        <p:spPr>
          <a:xfrm rot="10800000">
            <a:off x="7062065" y="101"/>
            <a:ext cx="2081938" cy="1695352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"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57"/>
          <p:cNvSpPr/>
          <p:nvPr/>
        </p:nvSpPr>
        <p:spPr>
          <a:xfrm rot="10800000" flipH="1">
            <a:off x="0" y="172"/>
            <a:ext cx="1397475" cy="1137952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57"/>
          <p:cNvSpPr/>
          <p:nvPr/>
        </p:nvSpPr>
        <p:spPr>
          <a:xfrm rot="-5400000">
            <a:off x="7861388" y="3860948"/>
            <a:ext cx="622059" cy="1943044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6" name="Google Shape;2296;p57"/>
          <p:cNvGrpSpPr/>
          <p:nvPr/>
        </p:nvGrpSpPr>
        <p:grpSpPr>
          <a:xfrm rot="-3182222" flipH="1">
            <a:off x="-2223" y="3517727"/>
            <a:ext cx="284996" cy="541137"/>
            <a:chOff x="2263675" y="890788"/>
            <a:chExt cx="248900" cy="472600"/>
          </a:xfrm>
        </p:grpSpPr>
        <p:sp>
          <p:nvSpPr>
            <p:cNvPr id="2297" name="Google Shape;2297;p57"/>
            <p:cNvSpPr/>
            <p:nvPr/>
          </p:nvSpPr>
          <p:spPr>
            <a:xfrm>
              <a:off x="2263675" y="890788"/>
              <a:ext cx="248900" cy="472600"/>
            </a:xfrm>
            <a:custGeom>
              <a:avLst/>
              <a:gdLst/>
              <a:ahLst/>
              <a:cxnLst/>
              <a:rect l="l" t="t" r="r" b="b"/>
              <a:pathLst>
                <a:path w="9956" h="18904" extrusionOk="0">
                  <a:moveTo>
                    <a:pt x="4075" y="0"/>
                  </a:moveTo>
                  <a:cubicBezTo>
                    <a:pt x="3898" y="0"/>
                    <a:pt x="3718" y="22"/>
                    <a:pt x="3537" y="68"/>
                  </a:cubicBezTo>
                  <a:cubicBezTo>
                    <a:pt x="1" y="961"/>
                    <a:pt x="1215" y="9010"/>
                    <a:pt x="2882" y="13236"/>
                  </a:cubicBezTo>
                  <a:cubicBezTo>
                    <a:pt x="4537" y="17463"/>
                    <a:pt x="4132" y="18904"/>
                    <a:pt x="4132" y="18904"/>
                  </a:cubicBezTo>
                  <a:cubicBezTo>
                    <a:pt x="4132" y="18904"/>
                    <a:pt x="6811" y="17285"/>
                    <a:pt x="8430" y="12284"/>
                  </a:cubicBezTo>
                  <a:cubicBezTo>
                    <a:pt x="9955" y="7540"/>
                    <a:pt x="7355" y="0"/>
                    <a:pt x="407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2365475" y="990113"/>
              <a:ext cx="93200" cy="360175"/>
            </a:xfrm>
            <a:custGeom>
              <a:avLst/>
              <a:gdLst/>
              <a:ahLst/>
              <a:cxnLst/>
              <a:rect l="l" t="t" r="r" b="b"/>
              <a:pathLst>
                <a:path w="3728" h="14407" extrusionOk="0">
                  <a:moveTo>
                    <a:pt x="394" y="0"/>
                  </a:moveTo>
                  <a:lnTo>
                    <a:pt x="191" y="108"/>
                  </a:lnTo>
                  <a:cubicBezTo>
                    <a:pt x="215" y="179"/>
                    <a:pt x="3477" y="7001"/>
                    <a:pt x="1" y="14324"/>
                  </a:cubicBezTo>
                  <a:lnTo>
                    <a:pt x="203" y="14407"/>
                  </a:lnTo>
                  <a:cubicBezTo>
                    <a:pt x="3727" y="6989"/>
                    <a:pt x="429" y="84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57"/>
          <p:cNvGrpSpPr/>
          <p:nvPr/>
        </p:nvGrpSpPr>
        <p:grpSpPr>
          <a:xfrm rot="6658481" flipH="1">
            <a:off x="8991677" y="3410990"/>
            <a:ext cx="285000" cy="374296"/>
            <a:chOff x="2136875" y="1156838"/>
            <a:chExt cx="166125" cy="218175"/>
          </a:xfrm>
        </p:grpSpPr>
        <p:sp>
          <p:nvSpPr>
            <p:cNvPr id="2300" name="Google Shape;2300;p57"/>
            <p:cNvSpPr/>
            <p:nvPr/>
          </p:nvSpPr>
          <p:spPr>
            <a:xfrm>
              <a:off x="2136875" y="1156838"/>
              <a:ext cx="166125" cy="218175"/>
            </a:xfrm>
            <a:custGeom>
              <a:avLst/>
              <a:gdLst/>
              <a:ahLst/>
              <a:cxnLst/>
              <a:rect l="l" t="t" r="r" b="b"/>
              <a:pathLst>
                <a:path w="6645" h="8727" extrusionOk="0">
                  <a:moveTo>
                    <a:pt x="2150" y="0"/>
                  </a:moveTo>
                  <a:cubicBezTo>
                    <a:pt x="1873" y="0"/>
                    <a:pt x="1619" y="82"/>
                    <a:pt x="1406" y="261"/>
                  </a:cubicBezTo>
                  <a:cubicBezTo>
                    <a:pt x="1" y="1428"/>
                    <a:pt x="2275" y="4845"/>
                    <a:pt x="3965" y="6404"/>
                  </a:cubicBezTo>
                  <a:cubicBezTo>
                    <a:pt x="5644" y="7976"/>
                    <a:pt x="5763" y="8726"/>
                    <a:pt x="5763" y="8726"/>
                  </a:cubicBezTo>
                  <a:cubicBezTo>
                    <a:pt x="5763" y="8726"/>
                    <a:pt x="6644" y="7416"/>
                    <a:pt x="6263" y="4761"/>
                  </a:cubicBezTo>
                  <a:cubicBezTo>
                    <a:pt x="5981" y="2530"/>
                    <a:pt x="3695" y="0"/>
                    <a:pt x="215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2201775" y="1202338"/>
              <a:ext cx="79500" cy="166425"/>
            </a:xfrm>
            <a:custGeom>
              <a:avLst/>
              <a:gdLst/>
              <a:ahLst/>
              <a:cxnLst/>
              <a:rect l="l" t="t" r="r" b="b"/>
              <a:pathLst>
                <a:path w="3180" h="6657" extrusionOk="0">
                  <a:moveTo>
                    <a:pt x="131" y="1"/>
                  </a:moveTo>
                  <a:lnTo>
                    <a:pt x="0" y="179"/>
                  </a:lnTo>
                  <a:cubicBezTo>
                    <a:pt x="24" y="203"/>
                    <a:pt x="2953" y="2584"/>
                    <a:pt x="2953" y="6656"/>
                  </a:cubicBezTo>
                  <a:lnTo>
                    <a:pt x="3179" y="6656"/>
                  </a:lnTo>
                  <a:cubicBezTo>
                    <a:pt x="3179" y="2465"/>
                    <a:pt x="155" y="24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57"/>
          <p:cNvGrpSpPr/>
          <p:nvPr/>
        </p:nvGrpSpPr>
        <p:grpSpPr>
          <a:xfrm rot="-2851925" flipH="1">
            <a:off x="8615734" y="3447521"/>
            <a:ext cx="862773" cy="1748571"/>
            <a:chOff x="1803775" y="5029925"/>
            <a:chExt cx="655775" cy="1329050"/>
          </a:xfrm>
        </p:grpSpPr>
        <p:sp>
          <p:nvSpPr>
            <p:cNvPr id="2303" name="Google Shape;2303;p57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4" name="Google Shape;2314;p57"/>
          <p:cNvGrpSpPr/>
          <p:nvPr/>
        </p:nvGrpSpPr>
        <p:grpSpPr>
          <a:xfrm rot="-4288182" flipH="1">
            <a:off x="8727814" y="4678347"/>
            <a:ext cx="575344" cy="1048582"/>
            <a:chOff x="-214625" y="3943775"/>
            <a:chExt cx="458725" cy="836125"/>
          </a:xfrm>
        </p:grpSpPr>
        <p:sp>
          <p:nvSpPr>
            <p:cNvPr id="2315" name="Google Shape;2315;p57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57"/>
          <p:cNvGrpSpPr/>
          <p:nvPr/>
        </p:nvGrpSpPr>
        <p:grpSpPr>
          <a:xfrm rot="-6486702" flipH="1">
            <a:off x="7299762" y="4490409"/>
            <a:ext cx="779974" cy="1104246"/>
            <a:chOff x="1793075" y="1583538"/>
            <a:chExt cx="552200" cy="781775"/>
          </a:xfrm>
        </p:grpSpPr>
        <p:sp>
          <p:nvSpPr>
            <p:cNvPr id="2328" name="Google Shape;2328;p57"/>
            <p:cNvSpPr/>
            <p:nvPr/>
          </p:nvSpPr>
          <p:spPr>
            <a:xfrm>
              <a:off x="2040150" y="1950063"/>
              <a:ext cx="70250" cy="415250"/>
            </a:xfrm>
            <a:custGeom>
              <a:avLst/>
              <a:gdLst/>
              <a:ahLst/>
              <a:cxnLst/>
              <a:rect l="l" t="t" r="r" b="b"/>
              <a:pathLst>
                <a:path w="2810" h="16610" extrusionOk="0">
                  <a:moveTo>
                    <a:pt x="226" y="0"/>
                  </a:moveTo>
                  <a:lnTo>
                    <a:pt x="0" y="24"/>
                  </a:lnTo>
                  <a:cubicBezTo>
                    <a:pt x="0" y="143"/>
                    <a:pt x="965" y="12502"/>
                    <a:pt x="2608" y="16609"/>
                  </a:cubicBezTo>
                  <a:lnTo>
                    <a:pt x="2810" y="16538"/>
                  </a:lnTo>
                  <a:cubicBezTo>
                    <a:pt x="1191" y="12466"/>
                    <a:pt x="238" y="119"/>
                    <a:pt x="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1793075" y="1829763"/>
              <a:ext cx="276850" cy="347875"/>
            </a:xfrm>
            <a:custGeom>
              <a:avLst/>
              <a:gdLst/>
              <a:ahLst/>
              <a:cxnLst/>
              <a:rect l="l" t="t" r="r" b="b"/>
              <a:pathLst>
                <a:path w="11074" h="13915" extrusionOk="0">
                  <a:moveTo>
                    <a:pt x="3644" y="1"/>
                  </a:moveTo>
                  <a:cubicBezTo>
                    <a:pt x="3201" y="1"/>
                    <a:pt x="2634" y="139"/>
                    <a:pt x="1906" y="466"/>
                  </a:cubicBezTo>
                  <a:cubicBezTo>
                    <a:pt x="191" y="1228"/>
                    <a:pt x="1" y="2705"/>
                    <a:pt x="1001" y="3883"/>
                  </a:cubicBezTo>
                  <a:cubicBezTo>
                    <a:pt x="2013" y="5050"/>
                    <a:pt x="1858" y="6455"/>
                    <a:pt x="1656" y="7360"/>
                  </a:cubicBezTo>
                  <a:cubicBezTo>
                    <a:pt x="1442" y="8265"/>
                    <a:pt x="2180" y="9396"/>
                    <a:pt x="3740" y="9467"/>
                  </a:cubicBezTo>
                  <a:cubicBezTo>
                    <a:pt x="5299" y="9551"/>
                    <a:pt x="5013" y="10229"/>
                    <a:pt x="5704" y="11896"/>
                  </a:cubicBezTo>
                  <a:cubicBezTo>
                    <a:pt x="6186" y="13057"/>
                    <a:pt x="8312" y="13914"/>
                    <a:pt x="9675" y="13914"/>
                  </a:cubicBezTo>
                  <a:cubicBezTo>
                    <a:pt x="10298" y="13914"/>
                    <a:pt x="10761" y="13736"/>
                    <a:pt x="10836" y="13325"/>
                  </a:cubicBezTo>
                  <a:cubicBezTo>
                    <a:pt x="11074" y="12015"/>
                    <a:pt x="9955" y="9158"/>
                    <a:pt x="8764" y="8193"/>
                  </a:cubicBezTo>
                  <a:cubicBezTo>
                    <a:pt x="7573" y="7229"/>
                    <a:pt x="8169" y="6455"/>
                    <a:pt x="7835" y="5431"/>
                  </a:cubicBezTo>
                  <a:cubicBezTo>
                    <a:pt x="7490" y="4395"/>
                    <a:pt x="6228" y="4562"/>
                    <a:pt x="5585" y="3729"/>
                  </a:cubicBezTo>
                  <a:cubicBezTo>
                    <a:pt x="5065" y="3051"/>
                    <a:pt x="5726" y="1"/>
                    <a:pt x="3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1860950" y="1857188"/>
              <a:ext cx="205100" cy="289925"/>
            </a:xfrm>
            <a:custGeom>
              <a:avLst/>
              <a:gdLst/>
              <a:ahLst/>
              <a:cxnLst/>
              <a:rect l="l" t="t" r="r" b="b"/>
              <a:pathLst>
                <a:path w="8204" h="11597" extrusionOk="0">
                  <a:moveTo>
                    <a:pt x="203" y="0"/>
                  </a:moveTo>
                  <a:lnTo>
                    <a:pt x="1" y="72"/>
                  </a:lnTo>
                  <a:cubicBezTo>
                    <a:pt x="24" y="143"/>
                    <a:pt x="2858" y="7525"/>
                    <a:pt x="8073" y="11597"/>
                  </a:cubicBezTo>
                  <a:lnTo>
                    <a:pt x="8204" y="11418"/>
                  </a:lnTo>
                  <a:cubicBezTo>
                    <a:pt x="3049" y="7394"/>
                    <a:pt x="239" y="7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079125" y="1875513"/>
              <a:ext cx="266150" cy="433800"/>
            </a:xfrm>
            <a:custGeom>
              <a:avLst/>
              <a:gdLst/>
              <a:ahLst/>
              <a:cxnLst/>
              <a:rect l="l" t="t" r="r" b="b"/>
              <a:pathLst>
                <a:path w="10646" h="17352" extrusionOk="0">
                  <a:moveTo>
                    <a:pt x="6601" y="1"/>
                  </a:moveTo>
                  <a:cubicBezTo>
                    <a:pt x="3782" y="1"/>
                    <a:pt x="5166" y="3767"/>
                    <a:pt x="4680" y="4708"/>
                  </a:cubicBezTo>
                  <a:cubicBezTo>
                    <a:pt x="4109" y="5804"/>
                    <a:pt x="2692" y="5828"/>
                    <a:pt x="2489" y="7078"/>
                  </a:cubicBezTo>
                  <a:cubicBezTo>
                    <a:pt x="2287" y="8328"/>
                    <a:pt x="3061" y="9138"/>
                    <a:pt x="1906" y="10471"/>
                  </a:cubicBezTo>
                  <a:cubicBezTo>
                    <a:pt x="763" y="11816"/>
                    <a:pt x="1" y="15341"/>
                    <a:pt x="477" y="16829"/>
                  </a:cubicBezTo>
                  <a:cubicBezTo>
                    <a:pt x="591" y="17194"/>
                    <a:pt x="944" y="17352"/>
                    <a:pt x="1419" y="17352"/>
                  </a:cubicBezTo>
                  <a:cubicBezTo>
                    <a:pt x="2881" y="17352"/>
                    <a:pt x="5502" y="15854"/>
                    <a:pt x="5871" y="14281"/>
                  </a:cubicBezTo>
                  <a:cubicBezTo>
                    <a:pt x="6347" y="12209"/>
                    <a:pt x="5930" y="11471"/>
                    <a:pt x="7621" y="11114"/>
                  </a:cubicBezTo>
                  <a:cubicBezTo>
                    <a:pt x="9335" y="10757"/>
                    <a:pt x="9943" y="9316"/>
                    <a:pt x="9573" y="8280"/>
                  </a:cubicBezTo>
                  <a:cubicBezTo>
                    <a:pt x="9204" y="7256"/>
                    <a:pt x="8811" y="5649"/>
                    <a:pt x="9728" y="4101"/>
                  </a:cubicBezTo>
                  <a:cubicBezTo>
                    <a:pt x="10645" y="2565"/>
                    <a:pt x="10169" y="875"/>
                    <a:pt x="8180" y="279"/>
                  </a:cubicBezTo>
                  <a:cubicBezTo>
                    <a:pt x="7545" y="86"/>
                    <a:pt x="7025" y="1"/>
                    <a:pt x="6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85975" y="1893188"/>
              <a:ext cx="181600" cy="383725"/>
            </a:xfrm>
            <a:custGeom>
              <a:avLst/>
              <a:gdLst/>
              <a:ahLst/>
              <a:cxnLst/>
              <a:rect l="l" t="t" r="r" b="b"/>
              <a:pathLst>
                <a:path w="7264" h="15349" extrusionOk="0">
                  <a:moveTo>
                    <a:pt x="7037" y="1"/>
                  </a:moveTo>
                  <a:cubicBezTo>
                    <a:pt x="7025" y="96"/>
                    <a:pt x="5013" y="9597"/>
                    <a:pt x="1" y="15193"/>
                  </a:cubicBezTo>
                  <a:lnTo>
                    <a:pt x="167" y="15348"/>
                  </a:lnTo>
                  <a:cubicBezTo>
                    <a:pt x="5228" y="9704"/>
                    <a:pt x="7228" y="132"/>
                    <a:pt x="7264" y="49"/>
                  </a:cubicBezTo>
                  <a:lnTo>
                    <a:pt x="70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1971675" y="1583538"/>
              <a:ext cx="261375" cy="375175"/>
            </a:xfrm>
            <a:custGeom>
              <a:avLst/>
              <a:gdLst/>
              <a:ahLst/>
              <a:cxnLst/>
              <a:rect l="l" t="t" r="r" b="b"/>
              <a:pathLst>
                <a:path w="10455" h="15007" extrusionOk="0">
                  <a:moveTo>
                    <a:pt x="4852" y="0"/>
                  </a:moveTo>
                  <a:cubicBezTo>
                    <a:pt x="4797" y="0"/>
                    <a:pt x="4740" y="2"/>
                    <a:pt x="4680" y="4"/>
                  </a:cubicBezTo>
                  <a:cubicBezTo>
                    <a:pt x="3132" y="76"/>
                    <a:pt x="3406" y="1695"/>
                    <a:pt x="3513" y="3017"/>
                  </a:cubicBezTo>
                  <a:cubicBezTo>
                    <a:pt x="3620" y="4303"/>
                    <a:pt x="2906" y="4314"/>
                    <a:pt x="1465" y="4779"/>
                  </a:cubicBezTo>
                  <a:cubicBezTo>
                    <a:pt x="1" y="5231"/>
                    <a:pt x="1775" y="8851"/>
                    <a:pt x="2334" y="10160"/>
                  </a:cubicBezTo>
                  <a:cubicBezTo>
                    <a:pt x="2906" y="11470"/>
                    <a:pt x="2680" y="15006"/>
                    <a:pt x="2680" y="15006"/>
                  </a:cubicBezTo>
                  <a:cubicBezTo>
                    <a:pt x="2680" y="15006"/>
                    <a:pt x="5001" y="12780"/>
                    <a:pt x="5597" y="12006"/>
                  </a:cubicBezTo>
                  <a:cubicBezTo>
                    <a:pt x="6192" y="11232"/>
                    <a:pt x="5037" y="10589"/>
                    <a:pt x="5454" y="9958"/>
                  </a:cubicBezTo>
                  <a:cubicBezTo>
                    <a:pt x="5870" y="9339"/>
                    <a:pt x="7799" y="7577"/>
                    <a:pt x="7621" y="6422"/>
                  </a:cubicBezTo>
                  <a:cubicBezTo>
                    <a:pt x="7442" y="5255"/>
                    <a:pt x="7418" y="4803"/>
                    <a:pt x="8930" y="3588"/>
                  </a:cubicBezTo>
                  <a:cubicBezTo>
                    <a:pt x="10454" y="2386"/>
                    <a:pt x="10133" y="1826"/>
                    <a:pt x="9335" y="1076"/>
                  </a:cubicBezTo>
                  <a:cubicBezTo>
                    <a:pt x="9046" y="812"/>
                    <a:pt x="8704" y="731"/>
                    <a:pt x="8356" y="731"/>
                  </a:cubicBezTo>
                  <a:cubicBezTo>
                    <a:pt x="7795" y="731"/>
                    <a:pt x="7220" y="942"/>
                    <a:pt x="6832" y="942"/>
                  </a:cubicBezTo>
                  <a:cubicBezTo>
                    <a:pt x="6786" y="942"/>
                    <a:pt x="6744" y="940"/>
                    <a:pt x="6704" y="933"/>
                  </a:cubicBezTo>
                  <a:cubicBezTo>
                    <a:pt x="6109" y="830"/>
                    <a:pt x="6229" y="0"/>
                    <a:pt x="4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035675" y="1603538"/>
              <a:ext cx="106575" cy="358150"/>
            </a:xfrm>
            <a:custGeom>
              <a:avLst/>
              <a:gdLst/>
              <a:ahLst/>
              <a:cxnLst/>
              <a:rect l="l" t="t" r="r" b="b"/>
              <a:pathLst>
                <a:path w="4263" h="14326" extrusionOk="0">
                  <a:moveTo>
                    <a:pt x="4137" y="0"/>
                  </a:moveTo>
                  <a:cubicBezTo>
                    <a:pt x="4084" y="0"/>
                    <a:pt x="4036" y="44"/>
                    <a:pt x="4025" y="97"/>
                  </a:cubicBezTo>
                  <a:cubicBezTo>
                    <a:pt x="4001" y="205"/>
                    <a:pt x="1739" y="10503"/>
                    <a:pt x="12" y="14159"/>
                  </a:cubicBezTo>
                  <a:cubicBezTo>
                    <a:pt x="1" y="14218"/>
                    <a:pt x="12" y="14278"/>
                    <a:pt x="72" y="14313"/>
                  </a:cubicBezTo>
                  <a:cubicBezTo>
                    <a:pt x="96" y="14325"/>
                    <a:pt x="108" y="14325"/>
                    <a:pt x="120" y="14325"/>
                  </a:cubicBezTo>
                  <a:cubicBezTo>
                    <a:pt x="167" y="14325"/>
                    <a:pt x="191" y="14302"/>
                    <a:pt x="227" y="14254"/>
                  </a:cubicBezTo>
                  <a:cubicBezTo>
                    <a:pt x="1953" y="10575"/>
                    <a:pt x="4215" y="240"/>
                    <a:pt x="4239" y="145"/>
                  </a:cubicBezTo>
                  <a:cubicBezTo>
                    <a:pt x="4263" y="86"/>
                    <a:pt x="4215" y="26"/>
                    <a:pt x="4156" y="2"/>
                  </a:cubicBezTo>
                  <a:cubicBezTo>
                    <a:pt x="4150" y="1"/>
                    <a:pt x="4143" y="0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57"/>
          <p:cNvSpPr/>
          <p:nvPr/>
        </p:nvSpPr>
        <p:spPr>
          <a:xfrm rot="-3045357" flipH="1">
            <a:off x="8628227" y="2914666"/>
            <a:ext cx="175018" cy="354623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6" name="Google Shape;2336;p57"/>
          <p:cNvGrpSpPr/>
          <p:nvPr/>
        </p:nvGrpSpPr>
        <p:grpSpPr>
          <a:xfrm rot="3442321">
            <a:off x="-249712" y="-78959"/>
            <a:ext cx="779988" cy="1104265"/>
            <a:chOff x="1793075" y="1583538"/>
            <a:chExt cx="552200" cy="781775"/>
          </a:xfrm>
        </p:grpSpPr>
        <p:sp>
          <p:nvSpPr>
            <p:cNvPr id="2337" name="Google Shape;2337;p57"/>
            <p:cNvSpPr/>
            <p:nvPr/>
          </p:nvSpPr>
          <p:spPr>
            <a:xfrm>
              <a:off x="2040150" y="1950063"/>
              <a:ext cx="70250" cy="415250"/>
            </a:xfrm>
            <a:custGeom>
              <a:avLst/>
              <a:gdLst/>
              <a:ahLst/>
              <a:cxnLst/>
              <a:rect l="l" t="t" r="r" b="b"/>
              <a:pathLst>
                <a:path w="2810" h="16610" extrusionOk="0">
                  <a:moveTo>
                    <a:pt x="226" y="0"/>
                  </a:moveTo>
                  <a:lnTo>
                    <a:pt x="0" y="24"/>
                  </a:lnTo>
                  <a:cubicBezTo>
                    <a:pt x="0" y="143"/>
                    <a:pt x="965" y="12502"/>
                    <a:pt x="2608" y="16609"/>
                  </a:cubicBezTo>
                  <a:lnTo>
                    <a:pt x="2810" y="16538"/>
                  </a:lnTo>
                  <a:cubicBezTo>
                    <a:pt x="1191" y="12466"/>
                    <a:pt x="238" y="119"/>
                    <a:pt x="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1793075" y="1829763"/>
              <a:ext cx="276850" cy="347875"/>
            </a:xfrm>
            <a:custGeom>
              <a:avLst/>
              <a:gdLst/>
              <a:ahLst/>
              <a:cxnLst/>
              <a:rect l="l" t="t" r="r" b="b"/>
              <a:pathLst>
                <a:path w="11074" h="13915" extrusionOk="0">
                  <a:moveTo>
                    <a:pt x="3644" y="1"/>
                  </a:moveTo>
                  <a:cubicBezTo>
                    <a:pt x="3201" y="1"/>
                    <a:pt x="2634" y="139"/>
                    <a:pt x="1906" y="466"/>
                  </a:cubicBezTo>
                  <a:cubicBezTo>
                    <a:pt x="191" y="1228"/>
                    <a:pt x="1" y="2705"/>
                    <a:pt x="1001" y="3883"/>
                  </a:cubicBezTo>
                  <a:cubicBezTo>
                    <a:pt x="2013" y="5050"/>
                    <a:pt x="1858" y="6455"/>
                    <a:pt x="1656" y="7360"/>
                  </a:cubicBezTo>
                  <a:cubicBezTo>
                    <a:pt x="1442" y="8265"/>
                    <a:pt x="2180" y="9396"/>
                    <a:pt x="3740" y="9467"/>
                  </a:cubicBezTo>
                  <a:cubicBezTo>
                    <a:pt x="5299" y="9551"/>
                    <a:pt x="5013" y="10229"/>
                    <a:pt x="5704" y="11896"/>
                  </a:cubicBezTo>
                  <a:cubicBezTo>
                    <a:pt x="6186" y="13057"/>
                    <a:pt x="8312" y="13914"/>
                    <a:pt x="9675" y="13914"/>
                  </a:cubicBezTo>
                  <a:cubicBezTo>
                    <a:pt x="10298" y="13914"/>
                    <a:pt x="10761" y="13736"/>
                    <a:pt x="10836" y="13325"/>
                  </a:cubicBezTo>
                  <a:cubicBezTo>
                    <a:pt x="11074" y="12015"/>
                    <a:pt x="9955" y="9158"/>
                    <a:pt x="8764" y="8193"/>
                  </a:cubicBezTo>
                  <a:cubicBezTo>
                    <a:pt x="7573" y="7229"/>
                    <a:pt x="8169" y="6455"/>
                    <a:pt x="7835" y="5431"/>
                  </a:cubicBezTo>
                  <a:cubicBezTo>
                    <a:pt x="7490" y="4395"/>
                    <a:pt x="6228" y="4562"/>
                    <a:pt x="5585" y="3729"/>
                  </a:cubicBezTo>
                  <a:cubicBezTo>
                    <a:pt x="5065" y="3051"/>
                    <a:pt x="5726" y="1"/>
                    <a:pt x="3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1860950" y="1857188"/>
              <a:ext cx="205100" cy="289925"/>
            </a:xfrm>
            <a:custGeom>
              <a:avLst/>
              <a:gdLst/>
              <a:ahLst/>
              <a:cxnLst/>
              <a:rect l="l" t="t" r="r" b="b"/>
              <a:pathLst>
                <a:path w="8204" h="11597" extrusionOk="0">
                  <a:moveTo>
                    <a:pt x="203" y="0"/>
                  </a:moveTo>
                  <a:lnTo>
                    <a:pt x="1" y="72"/>
                  </a:lnTo>
                  <a:cubicBezTo>
                    <a:pt x="24" y="143"/>
                    <a:pt x="2858" y="7525"/>
                    <a:pt x="8073" y="11597"/>
                  </a:cubicBezTo>
                  <a:lnTo>
                    <a:pt x="8204" y="11418"/>
                  </a:lnTo>
                  <a:cubicBezTo>
                    <a:pt x="3049" y="7394"/>
                    <a:pt x="239" y="7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2079125" y="1875513"/>
              <a:ext cx="266150" cy="433800"/>
            </a:xfrm>
            <a:custGeom>
              <a:avLst/>
              <a:gdLst/>
              <a:ahLst/>
              <a:cxnLst/>
              <a:rect l="l" t="t" r="r" b="b"/>
              <a:pathLst>
                <a:path w="10646" h="17352" extrusionOk="0">
                  <a:moveTo>
                    <a:pt x="6601" y="1"/>
                  </a:moveTo>
                  <a:cubicBezTo>
                    <a:pt x="3782" y="1"/>
                    <a:pt x="5166" y="3767"/>
                    <a:pt x="4680" y="4708"/>
                  </a:cubicBezTo>
                  <a:cubicBezTo>
                    <a:pt x="4109" y="5804"/>
                    <a:pt x="2692" y="5828"/>
                    <a:pt x="2489" y="7078"/>
                  </a:cubicBezTo>
                  <a:cubicBezTo>
                    <a:pt x="2287" y="8328"/>
                    <a:pt x="3061" y="9138"/>
                    <a:pt x="1906" y="10471"/>
                  </a:cubicBezTo>
                  <a:cubicBezTo>
                    <a:pt x="763" y="11816"/>
                    <a:pt x="1" y="15341"/>
                    <a:pt x="477" y="16829"/>
                  </a:cubicBezTo>
                  <a:cubicBezTo>
                    <a:pt x="591" y="17194"/>
                    <a:pt x="944" y="17352"/>
                    <a:pt x="1419" y="17352"/>
                  </a:cubicBezTo>
                  <a:cubicBezTo>
                    <a:pt x="2881" y="17352"/>
                    <a:pt x="5502" y="15854"/>
                    <a:pt x="5871" y="14281"/>
                  </a:cubicBezTo>
                  <a:cubicBezTo>
                    <a:pt x="6347" y="12209"/>
                    <a:pt x="5930" y="11471"/>
                    <a:pt x="7621" y="11114"/>
                  </a:cubicBezTo>
                  <a:cubicBezTo>
                    <a:pt x="9335" y="10757"/>
                    <a:pt x="9943" y="9316"/>
                    <a:pt x="9573" y="8280"/>
                  </a:cubicBezTo>
                  <a:cubicBezTo>
                    <a:pt x="9204" y="7256"/>
                    <a:pt x="8811" y="5649"/>
                    <a:pt x="9728" y="4101"/>
                  </a:cubicBezTo>
                  <a:cubicBezTo>
                    <a:pt x="10645" y="2565"/>
                    <a:pt x="10169" y="875"/>
                    <a:pt x="8180" y="279"/>
                  </a:cubicBezTo>
                  <a:cubicBezTo>
                    <a:pt x="7545" y="86"/>
                    <a:pt x="7025" y="1"/>
                    <a:pt x="6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2085975" y="1893188"/>
              <a:ext cx="181600" cy="383725"/>
            </a:xfrm>
            <a:custGeom>
              <a:avLst/>
              <a:gdLst/>
              <a:ahLst/>
              <a:cxnLst/>
              <a:rect l="l" t="t" r="r" b="b"/>
              <a:pathLst>
                <a:path w="7264" h="15349" extrusionOk="0">
                  <a:moveTo>
                    <a:pt x="7037" y="1"/>
                  </a:moveTo>
                  <a:cubicBezTo>
                    <a:pt x="7025" y="96"/>
                    <a:pt x="5013" y="9597"/>
                    <a:pt x="1" y="15193"/>
                  </a:cubicBezTo>
                  <a:lnTo>
                    <a:pt x="167" y="15348"/>
                  </a:lnTo>
                  <a:cubicBezTo>
                    <a:pt x="5228" y="9704"/>
                    <a:pt x="7228" y="132"/>
                    <a:pt x="7264" y="49"/>
                  </a:cubicBezTo>
                  <a:lnTo>
                    <a:pt x="70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1971675" y="1583538"/>
              <a:ext cx="261375" cy="375175"/>
            </a:xfrm>
            <a:custGeom>
              <a:avLst/>
              <a:gdLst/>
              <a:ahLst/>
              <a:cxnLst/>
              <a:rect l="l" t="t" r="r" b="b"/>
              <a:pathLst>
                <a:path w="10455" h="15007" extrusionOk="0">
                  <a:moveTo>
                    <a:pt x="4852" y="0"/>
                  </a:moveTo>
                  <a:cubicBezTo>
                    <a:pt x="4797" y="0"/>
                    <a:pt x="4740" y="2"/>
                    <a:pt x="4680" y="4"/>
                  </a:cubicBezTo>
                  <a:cubicBezTo>
                    <a:pt x="3132" y="76"/>
                    <a:pt x="3406" y="1695"/>
                    <a:pt x="3513" y="3017"/>
                  </a:cubicBezTo>
                  <a:cubicBezTo>
                    <a:pt x="3620" y="4303"/>
                    <a:pt x="2906" y="4314"/>
                    <a:pt x="1465" y="4779"/>
                  </a:cubicBezTo>
                  <a:cubicBezTo>
                    <a:pt x="1" y="5231"/>
                    <a:pt x="1775" y="8851"/>
                    <a:pt x="2334" y="10160"/>
                  </a:cubicBezTo>
                  <a:cubicBezTo>
                    <a:pt x="2906" y="11470"/>
                    <a:pt x="2680" y="15006"/>
                    <a:pt x="2680" y="15006"/>
                  </a:cubicBezTo>
                  <a:cubicBezTo>
                    <a:pt x="2680" y="15006"/>
                    <a:pt x="5001" y="12780"/>
                    <a:pt x="5597" y="12006"/>
                  </a:cubicBezTo>
                  <a:cubicBezTo>
                    <a:pt x="6192" y="11232"/>
                    <a:pt x="5037" y="10589"/>
                    <a:pt x="5454" y="9958"/>
                  </a:cubicBezTo>
                  <a:cubicBezTo>
                    <a:pt x="5870" y="9339"/>
                    <a:pt x="7799" y="7577"/>
                    <a:pt x="7621" y="6422"/>
                  </a:cubicBezTo>
                  <a:cubicBezTo>
                    <a:pt x="7442" y="5255"/>
                    <a:pt x="7418" y="4803"/>
                    <a:pt x="8930" y="3588"/>
                  </a:cubicBezTo>
                  <a:cubicBezTo>
                    <a:pt x="10454" y="2386"/>
                    <a:pt x="10133" y="1826"/>
                    <a:pt x="9335" y="1076"/>
                  </a:cubicBezTo>
                  <a:cubicBezTo>
                    <a:pt x="9046" y="812"/>
                    <a:pt x="8704" y="731"/>
                    <a:pt x="8356" y="731"/>
                  </a:cubicBezTo>
                  <a:cubicBezTo>
                    <a:pt x="7795" y="731"/>
                    <a:pt x="7220" y="942"/>
                    <a:pt x="6832" y="942"/>
                  </a:cubicBezTo>
                  <a:cubicBezTo>
                    <a:pt x="6786" y="942"/>
                    <a:pt x="6744" y="940"/>
                    <a:pt x="6704" y="933"/>
                  </a:cubicBezTo>
                  <a:cubicBezTo>
                    <a:pt x="6109" y="830"/>
                    <a:pt x="6229" y="0"/>
                    <a:pt x="4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035675" y="1603538"/>
              <a:ext cx="106575" cy="358150"/>
            </a:xfrm>
            <a:custGeom>
              <a:avLst/>
              <a:gdLst/>
              <a:ahLst/>
              <a:cxnLst/>
              <a:rect l="l" t="t" r="r" b="b"/>
              <a:pathLst>
                <a:path w="4263" h="14326" extrusionOk="0">
                  <a:moveTo>
                    <a:pt x="4137" y="0"/>
                  </a:moveTo>
                  <a:cubicBezTo>
                    <a:pt x="4084" y="0"/>
                    <a:pt x="4036" y="44"/>
                    <a:pt x="4025" y="97"/>
                  </a:cubicBezTo>
                  <a:cubicBezTo>
                    <a:pt x="4001" y="205"/>
                    <a:pt x="1739" y="10503"/>
                    <a:pt x="12" y="14159"/>
                  </a:cubicBezTo>
                  <a:cubicBezTo>
                    <a:pt x="1" y="14218"/>
                    <a:pt x="12" y="14278"/>
                    <a:pt x="72" y="14313"/>
                  </a:cubicBezTo>
                  <a:cubicBezTo>
                    <a:pt x="96" y="14325"/>
                    <a:pt x="108" y="14325"/>
                    <a:pt x="120" y="14325"/>
                  </a:cubicBezTo>
                  <a:cubicBezTo>
                    <a:pt x="167" y="14325"/>
                    <a:pt x="191" y="14302"/>
                    <a:pt x="227" y="14254"/>
                  </a:cubicBezTo>
                  <a:cubicBezTo>
                    <a:pt x="1953" y="10575"/>
                    <a:pt x="4215" y="240"/>
                    <a:pt x="4239" y="145"/>
                  </a:cubicBezTo>
                  <a:cubicBezTo>
                    <a:pt x="4263" y="86"/>
                    <a:pt x="4215" y="26"/>
                    <a:pt x="4156" y="2"/>
                  </a:cubicBezTo>
                  <a:cubicBezTo>
                    <a:pt x="4150" y="1"/>
                    <a:pt x="4143" y="0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57"/>
          <p:cNvGrpSpPr/>
          <p:nvPr/>
        </p:nvGrpSpPr>
        <p:grpSpPr>
          <a:xfrm rot="7617778" flipH="1">
            <a:off x="974915" y="-146998"/>
            <a:ext cx="284996" cy="541137"/>
            <a:chOff x="2263675" y="890788"/>
            <a:chExt cx="248900" cy="472600"/>
          </a:xfrm>
        </p:grpSpPr>
        <p:sp>
          <p:nvSpPr>
            <p:cNvPr id="2345" name="Google Shape;2345;p57"/>
            <p:cNvSpPr/>
            <p:nvPr/>
          </p:nvSpPr>
          <p:spPr>
            <a:xfrm>
              <a:off x="2263675" y="890788"/>
              <a:ext cx="248900" cy="472600"/>
            </a:xfrm>
            <a:custGeom>
              <a:avLst/>
              <a:gdLst/>
              <a:ahLst/>
              <a:cxnLst/>
              <a:rect l="l" t="t" r="r" b="b"/>
              <a:pathLst>
                <a:path w="9956" h="18904" extrusionOk="0">
                  <a:moveTo>
                    <a:pt x="4075" y="0"/>
                  </a:moveTo>
                  <a:cubicBezTo>
                    <a:pt x="3898" y="0"/>
                    <a:pt x="3718" y="22"/>
                    <a:pt x="3537" y="68"/>
                  </a:cubicBezTo>
                  <a:cubicBezTo>
                    <a:pt x="1" y="961"/>
                    <a:pt x="1215" y="9010"/>
                    <a:pt x="2882" y="13236"/>
                  </a:cubicBezTo>
                  <a:cubicBezTo>
                    <a:pt x="4537" y="17463"/>
                    <a:pt x="4132" y="18904"/>
                    <a:pt x="4132" y="18904"/>
                  </a:cubicBezTo>
                  <a:cubicBezTo>
                    <a:pt x="4132" y="18904"/>
                    <a:pt x="6811" y="17285"/>
                    <a:pt x="8430" y="12284"/>
                  </a:cubicBezTo>
                  <a:cubicBezTo>
                    <a:pt x="9955" y="7540"/>
                    <a:pt x="7355" y="0"/>
                    <a:pt x="4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2365475" y="990113"/>
              <a:ext cx="93200" cy="360175"/>
            </a:xfrm>
            <a:custGeom>
              <a:avLst/>
              <a:gdLst/>
              <a:ahLst/>
              <a:cxnLst/>
              <a:rect l="l" t="t" r="r" b="b"/>
              <a:pathLst>
                <a:path w="3728" h="14407" extrusionOk="0">
                  <a:moveTo>
                    <a:pt x="394" y="0"/>
                  </a:moveTo>
                  <a:lnTo>
                    <a:pt x="191" y="108"/>
                  </a:lnTo>
                  <a:cubicBezTo>
                    <a:pt x="215" y="179"/>
                    <a:pt x="3477" y="7001"/>
                    <a:pt x="1" y="14324"/>
                  </a:cubicBezTo>
                  <a:lnTo>
                    <a:pt x="203" y="14407"/>
                  </a:lnTo>
                  <a:cubicBezTo>
                    <a:pt x="3727" y="6989"/>
                    <a:pt x="429" y="84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57"/>
          <p:cNvGrpSpPr/>
          <p:nvPr/>
        </p:nvGrpSpPr>
        <p:grpSpPr>
          <a:xfrm rot="-1978607" flipH="1">
            <a:off x="8835793" y="95365"/>
            <a:ext cx="423330" cy="1316135"/>
            <a:chOff x="-863525" y="1017825"/>
            <a:chExt cx="601300" cy="1869300"/>
          </a:xfrm>
        </p:grpSpPr>
        <p:sp>
          <p:nvSpPr>
            <p:cNvPr id="2348" name="Google Shape;2348;p57"/>
            <p:cNvSpPr/>
            <p:nvPr/>
          </p:nvSpPr>
          <p:spPr>
            <a:xfrm>
              <a:off x="-698900" y="1017825"/>
              <a:ext cx="270000" cy="175325"/>
            </a:xfrm>
            <a:custGeom>
              <a:avLst/>
              <a:gdLst/>
              <a:ahLst/>
              <a:cxnLst/>
              <a:rect l="l" t="t" r="r" b="b"/>
              <a:pathLst>
                <a:path w="10800" h="7013" extrusionOk="0">
                  <a:moveTo>
                    <a:pt x="667" y="0"/>
                  </a:moveTo>
                  <a:cubicBezTo>
                    <a:pt x="286" y="0"/>
                    <a:pt x="0" y="298"/>
                    <a:pt x="0" y="655"/>
                  </a:cubicBezTo>
                  <a:lnTo>
                    <a:pt x="0" y="6358"/>
                  </a:lnTo>
                  <a:cubicBezTo>
                    <a:pt x="0" y="6727"/>
                    <a:pt x="298" y="7013"/>
                    <a:pt x="667" y="7013"/>
                  </a:cubicBezTo>
                  <a:lnTo>
                    <a:pt x="10144" y="7013"/>
                  </a:lnTo>
                  <a:cubicBezTo>
                    <a:pt x="10501" y="7013"/>
                    <a:pt x="10799" y="6727"/>
                    <a:pt x="10799" y="6370"/>
                  </a:cubicBezTo>
                  <a:lnTo>
                    <a:pt x="10799" y="655"/>
                  </a:lnTo>
                  <a:cubicBezTo>
                    <a:pt x="10799" y="286"/>
                    <a:pt x="10501" y="0"/>
                    <a:pt x="10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-863525" y="11892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0"/>
                  </a:moveTo>
                  <a:lnTo>
                    <a:pt x="8002" y="2000"/>
                  </a:lnTo>
                  <a:cubicBezTo>
                    <a:pt x="8002" y="2346"/>
                    <a:pt x="7895" y="2667"/>
                    <a:pt x="7704" y="2953"/>
                  </a:cubicBezTo>
                  <a:lnTo>
                    <a:pt x="799" y="12799"/>
                  </a:lnTo>
                  <a:cubicBezTo>
                    <a:pt x="275" y="13561"/>
                    <a:pt x="1" y="14454"/>
                    <a:pt x="1" y="15359"/>
                  </a:cubicBezTo>
                  <a:lnTo>
                    <a:pt x="1" y="24848"/>
                  </a:lnTo>
                  <a:lnTo>
                    <a:pt x="156" y="25146"/>
                  </a:lnTo>
                  <a:cubicBezTo>
                    <a:pt x="489" y="25753"/>
                    <a:pt x="656" y="26420"/>
                    <a:pt x="656" y="27111"/>
                  </a:cubicBezTo>
                  <a:lnTo>
                    <a:pt x="656" y="47827"/>
                  </a:lnTo>
                  <a:cubicBezTo>
                    <a:pt x="656" y="48280"/>
                    <a:pt x="561" y="48732"/>
                    <a:pt x="370" y="49161"/>
                  </a:cubicBezTo>
                  <a:lnTo>
                    <a:pt x="1" y="50006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8"/>
                    <a:pt x="2025" y="67913"/>
                    <a:pt x="4371" y="67913"/>
                  </a:cubicBezTo>
                  <a:cubicBezTo>
                    <a:pt x="5906" y="67913"/>
                    <a:pt x="7264" y="67092"/>
                    <a:pt x="8002" y="65877"/>
                  </a:cubicBezTo>
                  <a:cubicBezTo>
                    <a:pt x="8752" y="67092"/>
                    <a:pt x="10109" y="67913"/>
                    <a:pt x="11633" y="67913"/>
                  </a:cubicBezTo>
                  <a:cubicBezTo>
                    <a:pt x="13562" y="67913"/>
                    <a:pt x="15181" y="66651"/>
                    <a:pt x="15717" y="64901"/>
                  </a:cubicBezTo>
                  <a:cubicBezTo>
                    <a:pt x="16253" y="66651"/>
                    <a:pt x="17872" y="67913"/>
                    <a:pt x="19789" y="67913"/>
                  </a:cubicBezTo>
                  <a:cubicBezTo>
                    <a:pt x="22147" y="67913"/>
                    <a:pt x="24052" y="66008"/>
                    <a:pt x="24052" y="63651"/>
                  </a:cubicBezTo>
                  <a:lnTo>
                    <a:pt x="24052" y="50006"/>
                  </a:lnTo>
                  <a:lnTo>
                    <a:pt x="23683" y="49161"/>
                  </a:lnTo>
                  <a:cubicBezTo>
                    <a:pt x="23504" y="48744"/>
                    <a:pt x="23397" y="48280"/>
                    <a:pt x="23397" y="47827"/>
                  </a:cubicBezTo>
                  <a:lnTo>
                    <a:pt x="23397" y="27122"/>
                  </a:lnTo>
                  <a:cubicBezTo>
                    <a:pt x="23361" y="26432"/>
                    <a:pt x="23528" y="25753"/>
                    <a:pt x="23849" y="25158"/>
                  </a:cubicBezTo>
                  <a:lnTo>
                    <a:pt x="24016" y="24860"/>
                  </a:lnTo>
                  <a:lnTo>
                    <a:pt x="24016" y="15383"/>
                  </a:lnTo>
                  <a:cubicBezTo>
                    <a:pt x="24016" y="14454"/>
                    <a:pt x="23730" y="13561"/>
                    <a:pt x="23218" y="12823"/>
                  </a:cubicBezTo>
                  <a:lnTo>
                    <a:pt x="16313" y="2965"/>
                  </a:lnTo>
                  <a:cubicBezTo>
                    <a:pt x="16110" y="2679"/>
                    <a:pt x="16015" y="2357"/>
                    <a:pt x="16015" y="2012"/>
                  </a:cubicBezTo>
                  <a:lnTo>
                    <a:pt x="16015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1_Title and two columns 1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2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32"/>
          <p:cNvSpPr txBox="1">
            <a:spLocks noGrp="1"/>
          </p:cNvSpPr>
          <p:nvPr>
            <p:ph type="subTitle" idx="1"/>
          </p:nvPr>
        </p:nvSpPr>
        <p:spPr>
          <a:xfrm>
            <a:off x="1189963" y="1926945"/>
            <a:ext cx="29484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112" name="Google Shape;1112;p32"/>
          <p:cNvSpPr txBox="1">
            <a:spLocks noGrp="1"/>
          </p:cNvSpPr>
          <p:nvPr>
            <p:ph type="subTitle" idx="2"/>
          </p:nvPr>
        </p:nvSpPr>
        <p:spPr>
          <a:xfrm>
            <a:off x="5013138" y="3094695"/>
            <a:ext cx="29334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113" name="Google Shape;1113;p32"/>
          <p:cNvSpPr txBox="1">
            <a:spLocks noGrp="1"/>
          </p:cNvSpPr>
          <p:nvPr>
            <p:ph type="title" idx="3"/>
          </p:nvPr>
        </p:nvSpPr>
        <p:spPr>
          <a:xfrm>
            <a:off x="1191463" y="1609063"/>
            <a:ext cx="2945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4" name="Google Shape;1114;p32"/>
          <p:cNvSpPr txBox="1">
            <a:spLocks noGrp="1"/>
          </p:cNvSpPr>
          <p:nvPr>
            <p:ph type="title" idx="4"/>
          </p:nvPr>
        </p:nvSpPr>
        <p:spPr>
          <a:xfrm>
            <a:off x="5005638" y="2776813"/>
            <a:ext cx="294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15" name="Google Shape;1115;p32"/>
          <p:cNvGrpSpPr/>
          <p:nvPr/>
        </p:nvGrpSpPr>
        <p:grpSpPr>
          <a:xfrm rot="3939075">
            <a:off x="-148644" y="3407797"/>
            <a:ext cx="978447" cy="1290002"/>
            <a:chOff x="4326425" y="5583250"/>
            <a:chExt cx="744150" cy="981100"/>
          </a:xfrm>
        </p:grpSpPr>
        <p:sp>
          <p:nvSpPr>
            <p:cNvPr id="1116" name="Google Shape;1116;p32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32"/>
          <p:cNvSpPr/>
          <p:nvPr/>
        </p:nvSpPr>
        <p:spPr>
          <a:xfrm>
            <a:off x="-485221" y="2283838"/>
            <a:ext cx="1052882" cy="455921"/>
          </a:xfrm>
          <a:custGeom>
            <a:avLst/>
            <a:gdLst/>
            <a:ahLst/>
            <a:cxnLst/>
            <a:rect l="l" t="t" r="r" b="b"/>
            <a:pathLst>
              <a:path w="9038" h="5228" extrusionOk="0">
                <a:moveTo>
                  <a:pt x="5252" y="1"/>
                </a:moveTo>
                <a:cubicBezTo>
                  <a:pt x="4156" y="1"/>
                  <a:pt x="3430" y="1870"/>
                  <a:pt x="3085" y="3096"/>
                </a:cubicBezTo>
                <a:cubicBezTo>
                  <a:pt x="3047" y="3228"/>
                  <a:pt x="2934" y="3293"/>
                  <a:pt x="2820" y="3293"/>
                </a:cubicBezTo>
                <a:cubicBezTo>
                  <a:pt x="2716" y="3293"/>
                  <a:pt x="2612" y="3240"/>
                  <a:pt x="2561" y="3132"/>
                </a:cubicBezTo>
                <a:cubicBezTo>
                  <a:pt x="2394" y="2727"/>
                  <a:pt x="2156" y="2358"/>
                  <a:pt x="1787" y="2322"/>
                </a:cubicBezTo>
                <a:cubicBezTo>
                  <a:pt x="1762" y="2320"/>
                  <a:pt x="1737" y="2319"/>
                  <a:pt x="1712" y="2319"/>
                </a:cubicBezTo>
                <a:cubicBezTo>
                  <a:pt x="506" y="2319"/>
                  <a:pt x="36" y="5014"/>
                  <a:pt x="3" y="5216"/>
                </a:cubicBezTo>
                <a:lnTo>
                  <a:pt x="8752" y="5216"/>
                </a:lnTo>
                <a:cubicBezTo>
                  <a:pt x="8752" y="5216"/>
                  <a:pt x="9038" y="3049"/>
                  <a:pt x="7990" y="2811"/>
                </a:cubicBezTo>
                <a:cubicBezTo>
                  <a:pt x="7923" y="2794"/>
                  <a:pt x="7858" y="2787"/>
                  <a:pt x="7795" y="2787"/>
                </a:cubicBezTo>
                <a:cubicBezTo>
                  <a:pt x="7347" y="2787"/>
                  <a:pt x="6977" y="3165"/>
                  <a:pt x="6716" y="3561"/>
                </a:cubicBezTo>
                <a:cubicBezTo>
                  <a:pt x="6673" y="3621"/>
                  <a:pt x="6614" y="3647"/>
                  <a:pt x="6555" y="3647"/>
                </a:cubicBezTo>
                <a:cubicBezTo>
                  <a:pt x="6451" y="3647"/>
                  <a:pt x="6351" y="3564"/>
                  <a:pt x="6359" y="3442"/>
                </a:cubicBezTo>
                <a:cubicBezTo>
                  <a:pt x="6442" y="2144"/>
                  <a:pt x="6395" y="1"/>
                  <a:pt x="5252" y="1"/>
                </a:cubicBezTo>
                <a:close/>
                <a:moveTo>
                  <a:pt x="1" y="5216"/>
                </a:moveTo>
                <a:lnTo>
                  <a:pt x="1" y="5228"/>
                </a:lnTo>
                <a:cubicBezTo>
                  <a:pt x="1" y="5228"/>
                  <a:pt x="2" y="5223"/>
                  <a:pt x="3" y="5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2" name="Google Shape;1142;p32"/>
          <p:cNvGrpSpPr/>
          <p:nvPr/>
        </p:nvGrpSpPr>
        <p:grpSpPr>
          <a:xfrm rot="-2020825" flipH="1">
            <a:off x="8653579" y="897714"/>
            <a:ext cx="528655" cy="963519"/>
            <a:chOff x="-214625" y="3943775"/>
            <a:chExt cx="458725" cy="836125"/>
          </a:xfrm>
        </p:grpSpPr>
        <p:sp>
          <p:nvSpPr>
            <p:cNvPr id="1143" name="Google Shape;1143;p32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5" name="Google Shape;1155;p32"/>
          <p:cNvSpPr/>
          <p:nvPr/>
        </p:nvSpPr>
        <p:spPr>
          <a:xfrm rot="10800000" flipH="1">
            <a:off x="1" y="-5"/>
            <a:ext cx="1291401" cy="819855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2"/>
          <p:cNvSpPr/>
          <p:nvPr/>
        </p:nvSpPr>
        <p:spPr>
          <a:xfrm flipH="1">
            <a:off x="7857503" y="4094420"/>
            <a:ext cx="1286503" cy="1047581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104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2" y="1"/>
            <a:ext cx="9149472" cy="5142137"/>
          </a:xfrm>
          <a:prstGeom prst="rect">
            <a:avLst/>
          </a:prstGeom>
        </p:spPr>
      </p:pic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3501903" y="4865403"/>
            <a:ext cx="2133600" cy="1760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98BED-8FA3-4959-A988-EFFC50ACBFFD}" type="slidenum">
              <a:rPr kumimoji="0" lang="ko-KR" alt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5F524D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600" b="0" i="0" u="none" strike="noStrike" kern="1200" cap="none" spc="0" normalizeH="0" baseline="0" noProof="0">
              <a:ln>
                <a:noFill/>
              </a:ln>
              <a:solidFill>
                <a:srgbClr val="5F524D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자유형 6"/>
          <p:cNvSpPr/>
          <p:nvPr userDrawn="1"/>
        </p:nvSpPr>
        <p:spPr>
          <a:xfrm>
            <a:off x="0" y="5043487"/>
            <a:ext cx="9144000" cy="100013"/>
          </a:xfrm>
          <a:custGeom>
            <a:avLst/>
            <a:gdLst>
              <a:gd name="connsiteX0" fmla="*/ 0 w 9906000"/>
              <a:gd name="connsiteY0" fmla="*/ 0 h 260648"/>
              <a:gd name="connsiteX1" fmla="*/ 9906000 w 9906000"/>
              <a:gd name="connsiteY1" fmla="*/ 0 h 260648"/>
              <a:gd name="connsiteX2" fmla="*/ 9906000 w 9906000"/>
              <a:gd name="connsiteY2" fmla="*/ 260648 h 260648"/>
              <a:gd name="connsiteX3" fmla="*/ 0 w 9906000"/>
              <a:gd name="connsiteY3" fmla="*/ 260648 h 260648"/>
              <a:gd name="connsiteX4" fmla="*/ 0 w 9906000"/>
              <a:gd name="connsiteY4" fmla="*/ 0 h 26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0" h="260648">
                <a:moveTo>
                  <a:pt x="0" y="0"/>
                </a:moveTo>
                <a:lnTo>
                  <a:pt x="9906000" y="0"/>
                </a:lnTo>
                <a:lnTo>
                  <a:pt x="9906000" y="260648"/>
                </a:lnTo>
                <a:lnTo>
                  <a:pt x="0" y="2606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041015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36"/>
          <p:cNvSpPr txBox="1">
            <a:spLocks noGrp="1"/>
          </p:cNvSpPr>
          <p:nvPr>
            <p:ph type="subTitle" idx="1"/>
          </p:nvPr>
        </p:nvSpPr>
        <p:spPr>
          <a:xfrm>
            <a:off x="713400" y="3519984"/>
            <a:ext cx="2480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309" name="Google Shape;1309;p36"/>
          <p:cNvSpPr txBox="1">
            <a:spLocks noGrp="1"/>
          </p:cNvSpPr>
          <p:nvPr>
            <p:ph type="title" idx="2"/>
          </p:nvPr>
        </p:nvSpPr>
        <p:spPr>
          <a:xfrm>
            <a:off x="716100" y="3202100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0" name="Google Shape;1310;p36"/>
          <p:cNvSpPr txBox="1">
            <a:spLocks noGrp="1"/>
          </p:cNvSpPr>
          <p:nvPr>
            <p:ph type="subTitle" idx="3"/>
          </p:nvPr>
        </p:nvSpPr>
        <p:spPr>
          <a:xfrm>
            <a:off x="3331738" y="3519984"/>
            <a:ext cx="2480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311" name="Google Shape;1311;p36"/>
          <p:cNvSpPr txBox="1">
            <a:spLocks noGrp="1"/>
          </p:cNvSpPr>
          <p:nvPr>
            <p:ph type="title" idx="4"/>
          </p:nvPr>
        </p:nvSpPr>
        <p:spPr>
          <a:xfrm>
            <a:off x="3334438" y="3202100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2" name="Google Shape;1312;p36"/>
          <p:cNvSpPr txBox="1">
            <a:spLocks noGrp="1"/>
          </p:cNvSpPr>
          <p:nvPr>
            <p:ph type="subTitle" idx="5"/>
          </p:nvPr>
        </p:nvSpPr>
        <p:spPr>
          <a:xfrm>
            <a:off x="5950075" y="3519984"/>
            <a:ext cx="2480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313" name="Google Shape;1313;p36"/>
          <p:cNvSpPr txBox="1">
            <a:spLocks noGrp="1"/>
          </p:cNvSpPr>
          <p:nvPr>
            <p:ph type="title" idx="6"/>
          </p:nvPr>
        </p:nvSpPr>
        <p:spPr>
          <a:xfrm>
            <a:off x="5952775" y="3202100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4" name="Google Shape;1314;p36"/>
          <p:cNvSpPr/>
          <p:nvPr/>
        </p:nvSpPr>
        <p:spPr>
          <a:xfrm rot="10800000">
            <a:off x="0" y="514"/>
            <a:ext cx="9144085" cy="296368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36"/>
          <p:cNvSpPr/>
          <p:nvPr/>
        </p:nvSpPr>
        <p:spPr>
          <a:xfrm>
            <a:off x="0" y="4847177"/>
            <a:ext cx="9144085" cy="296368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908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2"/>
          <p:cNvSpPr/>
          <p:nvPr/>
        </p:nvSpPr>
        <p:spPr>
          <a:xfrm>
            <a:off x="0" y="3978325"/>
            <a:ext cx="1581193" cy="1165190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2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2"/>
          <p:cNvSpPr/>
          <p:nvPr/>
        </p:nvSpPr>
        <p:spPr>
          <a:xfrm rot="10800000">
            <a:off x="6306883" y="100"/>
            <a:ext cx="2837116" cy="1382800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22"/>
          <p:cNvGrpSpPr/>
          <p:nvPr/>
        </p:nvGrpSpPr>
        <p:grpSpPr>
          <a:xfrm rot="1161746">
            <a:off x="7520865" y="4505214"/>
            <a:ext cx="542132" cy="1574146"/>
            <a:chOff x="6512944" y="2975654"/>
            <a:chExt cx="1594853" cy="4630848"/>
          </a:xfrm>
        </p:grpSpPr>
        <p:grpSp>
          <p:nvGrpSpPr>
            <p:cNvPr id="707" name="Google Shape;707;p22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708" name="Google Shape;708;p22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2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0" name="Google Shape;710;p22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22"/>
          <p:cNvGrpSpPr/>
          <p:nvPr/>
        </p:nvGrpSpPr>
        <p:grpSpPr>
          <a:xfrm rot="1865792">
            <a:off x="-287707" y="3793068"/>
            <a:ext cx="723092" cy="1465481"/>
            <a:chOff x="1803775" y="5029925"/>
            <a:chExt cx="655775" cy="1329050"/>
          </a:xfrm>
        </p:grpSpPr>
        <p:sp>
          <p:nvSpPr>
            <p:cNvPr id="712" name="Google Shape;712;p22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22"/>
          <p:cNvGrpSpPr/>
          <p:nvPr/>
        </p:nvGrpSpPr>
        <p:grpSpPr>
          <a:xfrm rot="3492532">
            <a:off x="5956335" y="-394653"/>
            <a:ext cx="494143" cy="900682"/>
            <a:chOff x="-214625" y="3943775"/>
            <a:chExt cx="458725" cy="836125"/>
          </a:xfrm>
        </p:grpSpPr>
        <p:sp>
          <p:nvSpPr>
            <p:cNvPr id="724" name="Google Shape;724;p22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22"/>
          <p:cNvSpPr/>
          <p:nvPr/>
        </p:nvSpPr>
        <p:spPr>
          <a:xfrm rot="2131633">
            <a:off x="7884376" y="330587"/>
            <a:ext cx="148962" cy="30176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2"/>
          <p:cNvSpPr/>
          <p:nvPr/>
        </p:nvSpPr>
        <p:spPr>
          <a:xfrm rot="-2281775">
            <a:off x="689767" y="4755524"/>
            <a:ext cx="148956" cy="301766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22"/>
          <p:cNvGrpSpPr/>
          <p:nvPr/>
        </p:nvGrpSpPr>
        <p:grpSpPr>
          <a:xfrm rot="-7738681" flipH="1">
            <a:off x="8760947" y="1766159"/>
            <a:ext cx="344309" cy="484912"/>
            <a:chOff x="1554950" y="3841075"/>
            <a:chExt cx="389950" cy="549200"/>
          </a:xfrm>
        </p:grpSpPr>
        <p:sp>
          <p:nvSpPr>
            <p:cNvPr id="739" name="Google Shape;739;p22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22"/>
          <p:cNvGrpSpPr/>
          <p:nvPr/>
        </p:nvGrpSpPr>
        <p:grpSpPr>
          <a:xfrm rot="-1324980">
            <a:off x="8698081" y="-353291"/>
            <a:ext cx="470036" cy="1364806"/>
            <a:chOff x="6512944" y="2975654"/>
            <a:chExt cx="1594853" cy="4630848"/>
          </a:xfrm>
        </p:grpSpPr>
        <p:grpSp>
          <p:nvGrpSpPr>
            <p:cNvPr id="748" name="Google Shape;748;p22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749" name="Google Shape;749;p22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22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22"/>
          <p:cNvGrpSpPr/>
          <p:nvPr/>
        </p:nvGrpSpPr>
        <p:grpSpPr>
          <a:xfrm rot="2422028" flipH="1">
            <a:off x="-102502" y="1625140"/>
            <a:ext cx="352694" cy="1099052"/>
            <a:chOff x="4118750" y="2154275"/>
            <a:chExt cx="601300" cy="1873750"/>
          </a:xfrm>
        </p:grpSpPr>
        <p:sp>
          <p:nvSpPr>
            <p:cNvPr id="753" name="Google Shape;753;p22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758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6"/>
          <p:cNvSpPr/>
          <p:nvPr/>
        </p:nvSpPr>
        <p:spPr>
          <a:xfrm rot="10800000">
            <a:off x="7541186" y="102"/>
            <a:ext cx="1602814" cy="1305172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"/>
          <p:cNvSpPr/>
          <p:nvPr/>
        </p:nvSpPr>
        <p:spPr>
          <a:xfrm>
            <a:off x="-1" y="4007550"/>
            <a:ext cx="1394966" cy="1135909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6"/>
          <p:cNvGrpSpPr/>
          <p:nvPr/>
        </p:nvGrpSpPr>
        <p:grpSpPr>
          <a:xfrm rot="1985753">
            <a:off x="-167008" y="3376599"/>
            <a:ext cx="366063" cy="1062241"/>
            <a:chOff x="4879175" y="1187475"/>
            <a:chExt cx="645625" cy="1873475"/>
          </a:xfrm>
        </p:grpSpPr>
        <p:sp>
          <p:nvSpPr>
            <p:cNvPr id="205" name="Google Shape;205;p6"/>
            <p:cNvSpPr/>
            <p:nvPr/>
          </p:nvSpPr>
          <p:spPr>
            <a:xfrm>
              <a:off x="5067000" y="11874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5" y="1"/>
                  </a:moveTo>
                  <a:cubicBezTo>
                    <a:pt x="274" y="1"/>
                    <a:pt x="0" y="298"/>
                    <a:pt x="0" y="655"/>
                  </a:cubicBezTo>
                  <a:lnTo>
                    <a:pt x="0" y="6370"/>
                  </a:lnTo>
                  <a:cubicBezTo>
                    <a:pt x="0" y="6740"/>
                    <a:pt x="298" y="7025"/>
                    <a:pt x="655" y="7025"/>
                  </a:cubicBezTo>
                  <a:lnTo>
                    <a:pt x="10132" y="7025"/>
                  </a:lnTo>
                  <a:cubicBezTo>
                    <a:pt x="10490" y="7025"/>
                    <a:pt x="10787" y="6728"/>
                    <a:pt x="10787" y="6370"/>
                  </a:cubicBezTo>
                  <a:lnTo>
                    <a:pt x="10787" y="655"/>
                  </a:lnTo>
                  <a:cubicBezTo>
                    <a:pt x="10787" y="286"/>
                    <a:pt x="10490" y="1"/>
                    <a:pt x="10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4879175" y="1363100"/>
              <a:ext cx="645625" cy="1697850"/>
            </a:xfrm>
            <a:custGeom>
              <a:avLst/>
              <a:gdLst/>
              <a:ahLst/>
              <a:cxnLst/>
              <a:rect l="l" t="t" r="r" b="b"/>
              <a:pathLst>
                <a:path w="25825" h="67914" extrusionOk="0">
                  <a:moveTo>
                    <a:pt x="8608" y="0"/>
                  </a:moveTo>
                  <a:lnTo>
                    <a:pt x="8608" y="500"/>
                  </a:lnTo>
                  <a:cubicBezTo>
                    <a:pt x="8608" y="941"/>
                    <a:pt x="8358" y="1322"/>
                    <a:pt x="7954" y="1489"/>
                  </a:cubicBezTo>
                  <a:cubicBezTo>
                    <a:pt x="3274" y="3441"/>
                    <a:pt x="0" y="8037"/>
                    <a:pt x="0" y="13407"/>
                  </a:cubicBezTo>
                  <a:lnTo>
                    <a:pt x="0" y="63651"/>
                  </a:lnTo>
                  <a:lnTo>
                    <a:pt x="143" y="63651"/>
                  </a:lnTo>
                  <a:cubicBezTo>
                    <a:pt x="143" y="66008"/>
                    <a:pt x="2191" y="67913"/>
                    <a:pt x="4715" y="67913"/>
                  </a:cubicBezTo>
                  <a:cubicBezTo>
                    <a:pt x="6358" y="67913"/>
                    <a:pt x="7811" y="67092"/>
                    <a:pt x="8608" y="65877"/>
                  </a:cubicBezTo>
                  <a:cubicBezTo>
                    <a:pt x="9418" y="67092"/>
                    <a:pt x="10859" y="67913"/>
                    <a:pt x="12514" y="67913"/>
                  </a:cubicBezTo>
                  <a:cubicBezTo>
                    <a:pt x="14562" y="67913"/>
                    <a:pt x="16300" y="66651"/>
                    <a:pt x="16883" y="64901"/>
                  </a:cubicBezTo>
                  <a:cubicBezTo>
                    <a:pt x="17467" y="66651"/>
                    <a:pt x="19193" y="67913"/>
                    <a:pt x="21265" y="67913"/>
                  </a:cubicBezTo>
                  <a:cubicBezTo>
                    <a:pt x="23789" y="67913"/>
                    <a:pt x="25825" y="66008"/>
                    <a:pt x="25825" y="63651"/>
                  </a:cubicBezTo>
                  <a:lnTo>
                    <a:pt x="25825" y="13407"/>
                  </a:lnTo>
                  <a:cubicBezTo>
                    <a:pt x="25825" y="8037"/>
                    <a:pt x="22551" y="3441"/>
                    <a:pt x="17883" y="1489"/>
                  </a:cubicBezTo>
                  <a:cubicBezTo>
                    <a:pt x="17467" y="1322"/>
                    <a:pt x="17217" y="941"/>
                    <a:pt x="17217" y="500"/>
                  </a:cubicBezTo>
                  <a:lnTo>
                    <a:pt x="17217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6"/>
          <p:cNvGrpSpPr/>
          <p:nvPr/>
        </p:nvGrpSpPr>
        <p:grpSpPr>
          <a:xfrm rot="2350920">
            <a:off x="124483" y="4434764"/>
            <a:ext cx="425263" cy="775134"/>
            <a:chOff x="-214625" y="3943775"/>
            <a:chExt cx="458725" cy="836125"/>
          </a:xfrm>
        </p:grpSpPr>
        <p:sp>
          <p:nvSpPr>
            <p:cNvPr id="208" name="Google Shape;208;p6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6"/>
          <p:cNvSpPr/>
          <p:nvPr/>
        </p:nvSpPr>
        <p:spPr>
          <a:xfrm rot="2841006">
            <a:off x="411871" y="3989275"/>
            <a:ext cx="128452" cy="27238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6"/>
          <p:cNvGrpSpPr/>
          <p:nvPr/>
        </p:nvGrpSpPr>
        <p:grpSpPr>
          <a:xfrm rot="-1978349">
            <a:off x="8254895" y="4369489"/>
            <a:ext cx="782796" cy="1032187"/>
            <a:chOff x="4326425" y="5583250"/>
            <a:chExt cx="744150" cy="981100"/>
          </a:xfrm>
        </p:grpSpPr>
        <p:sp>
          <p:nvSpPr>
            <p:cNvPr id="222" name="Google Shape;222;p6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6"/>
          <p:cNvSpPr/>
          <p:nvPr/>
        </p:nvSpPr>
        <p:spPr>
          <a:xfrm rot="2841006">
            <a:off x="8871471" y="448325"/>
            <a:ext cx="128452" cy="27238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6"/>
          <p:cNvSpPr/>
          <p:nvPr/>
        </p:nvSpPr>
        <p:spPr>
          <a:xfrm rot="7958994" flipH="1">
            <a:off x="7791971" y="4981425"/>
            <a:ext cx="128452" cy="27238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6"/>
          <p:cNvGrpSpPr/>
          <p:nvPr/>
        </p:nvGrpSpPr>
        <p:grpSpPr>
          <a:xfrm rot="-8287720">
            <a:off x="8091424" y="-418374"/>
            <a:ext cx="619364" cy="1255256"/>
            <a:chOff x="1803775" y="5029925"/>
            <a:chExt cx="655775" cy="1329050"/>
          </a:xfrm>
        </p:grpSpPr>
        <p:sp>
          <p:nvSpPr>
            <p:cNvPr id="250" name="Google Shape;250;p6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"/>
          <p:cNvSpPr txBox="1">
            <a:spLocks noGrp="1"/>
          </p:cNvSpPr>
          <p:nvPr>
            <p:ph type="title"/>
          </p:nvPr>
        </p:nvSpPr>
        <p:spPr>
          <a:xfrm>
            <a:off x="4461075" y="1186500"/>
            <a:ext cx="37299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3" name="Google Shape;263;p7"/>
          <p:cNvSpPr txBox="1">
            <a:spLocks noGrp="1"/>
          </p:cNvSpPr>
          <p:nvPr>
            <p:ph type="subTitle" idx="1"/>
          </p:nvPr>
        </p:nvSpPr>
        <p:spPr>
          <a:xfrm>
            <a:off x="4462115" y="2294700"/>
            <a:ext cx="37290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264" name="Google Shape;264;p7"/>
          <p:cNvGrpSpPr/>
          <p:nvPr/>
        </p:nvGrpSpPr>
        <p:grpSpPr>
          <a:xfrm rot="1073015">
            <a:off x="-196801" y="2873525"/>
            <a:ext cx="820942" cy="1558567"/>
            <a:chOff x="2876825" y="1865250"/>
            <a:chExt cx="422700" cy="802500"/>
          </a:xfrm>
        </p:grpSpPr>
        <p:sp>
          <p:nvSpPr>
            <p:cNvPr id="265" name="Google Shape;265;p7"/>
            <p:cNvSpPr/>
            <p:nvPr/>
          </p:nvSpPr>
          <p:spPr>
            <a:xfrm>
              <a:off x="3011075" y="2148900"/>
              <a:ext cx="133375" cy="518850"/>
            </a:xfrm>
            <a:custGeom>
              <a:avLst/>
              <a:gdLst/>
              <a:ahLst/>
              <a:cxnLst/>
              <a:rect l="l" t="t" r="r" b="b"/>
              <a:pathLst>
                <a:path w="5335" h="20754" extrusionOk="0">
                  <a:moveTo>
                    <a:pt x="5120" y="1"/>
                  </a:moveTo>
                  <a:cubicBezTo>
                    <a:pt x="1" y="13336"/>
                    <a:pt x="3549" y="20670"/>
                    <a:pt x="3573" y="20753"/>
                  </a:cubicBezTo>
                  <a:lnTo>
                    <a:pt x="3787" y="20646"/>
                  </a:lnTo>
                  <a:cubicBezTo>
                    <a:pt x="3739" y="20575"/>
                    <a:pt x="251" y="13312"/>
                    <a:pt x="5335" y="72"/>
                  </a:cubicBezTo>
                  <a:lnTo>
                    <a:pt x="5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28650" y="2256950"/>
              <a:ext cx="50625" cy="182500"/>
            </a:xfrm>
            <a:custGeom>
              <a:avLst/>
              <a:gdLst/>
              <a:ahLst/>
              <a:cxnLst/>
              <a:rect l="l" t="t" r="r" b="b"/>
              <a:pathLst>
                <a:path w="2025" h="7300" extrusionOk="0">
                  <a:moveTo>
                    <a:pt x="226" y="1"/>
                  </a:moveTo>
                  <a:lnTo>
                    <a:pt x="0" y="36"/>
                  </a:lnTo>
                  <a:cubicBezTo>
                    <a:pt x="36" y="263"/>
                    <a:pt x="905" y="5370"/>
                    <a:pt x="1822" y="7299"/>
                  </a:cubicBezTo>
                  <a:lnTo>
                    <a:pt x="2024" y="7204"/>
                  </a:lnTo>
                  <a:cubicBezTo>
                    <a:pt x="1131" y="5299"/>
                    <a:pt x="238" y="60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876825" y="2343050"/>
              <a:ext cx="202150" cy="216950"/>
            </a:xfrm>
            <a:custGeom>
              <a:avLst/>
              <a:gdLst/>
              <a:ahLst/>
              <a:cxnLst/>
              <a:rect l="l" t="t" r="r" b="b"/>
              <a:pathLst>
                <a:path w="8086" h="8678" extrusionOk="0">
                  <a:moveTo>
                    <a:pt x="261" y="0"/>
                  </a:moveTo>
                  <a:cubicBezTo>
                    <a:pt x="174" y="0"/>
                    <a:pt x="120" y="26"/>
                    <a:pt x="108" y="81"/>
                  </a:cubicBezTo>
                  <a:cubicBezTo>
                    <a:pt x="1" y="617"/>
                    <a:pt x="358" y="7225"/>
                    <a:pt x="8085" y="8677"/>
                  </a:cubicBezTo>
                  <a:cubicBezTo>
                    <a:pt x="8085" y="8677"/>
                    <a:pt x="6835" y="4486"/>
                    <a:pt x="5537" y="3141"/>
                  </a:cubicBezTo>
                  <a:cubicBezTo>
                    <a:pt x="4373" y="1944"/>
                    <a:pt x="1023" y="0"/>
                    <a:pt x="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081025" y="2402800"/>
              <a:ext cx="189325" cy="246200"/>
            </a:xfrm>
            <a:custGeom>
              <a:avLst/>
              <a:gdLst/>
              <a:ahLst/>
              <a:cxnLst/>
              <a:rect l="l" t="t" r="r" b="b"/>
              <a:pathLst>
                <a:path w="7573" h="9848" extrusionOk="0">
                  <a:moveTo>
                    <a:pt x="7573" y="1"/>
                  </a:moveTo>
                  <a:cubicBezTo>
                    <a:pt x="7573" y="1"/>
                    <a:pt x="4620" y="1287"/>
                    <a:pt x="2310" y="3870"/>
                  </a:cubicBezTo>
                  <a:cubicBezTo>
                    <a:pt x="1" y="6442"/>
                    <a:pt x="632" y="9847"/>
                    <a:pt x="632" y="9847"/>
                  </a:cubicBezTo>
                  <a:cubicBezTo>
                    <a:pt x="632" y="9847"/>
                    <a:pt x="3775" y="8907"/>
                    <a:pt x="4835" y="7835"/>
                  </a:cubicBezTo>
                  <a:cubicBezTo>
                    <a:pt x="5906" y="6764"/>
                    <a:pt x="7573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895875" y="2019725"/>
              <a:ext cx="152125" cy="237950"/>
            </a:xfrm>
            <a:custGeom>
              <a:avLst/>
              <a:gdLst/>
              <a:ahLst/>
              <a:cxnLst/>
              <a:rect l="l" t="t" r="r" b="b"/>
              <a:pathLst>
                <a:path w="6085" h="9518" extrusionOk="0">
                  <a:moveTo>
                    <a:pt x="1" y="0"/>
                  </a:moveTo>
                  <a:cubicBezTo>
                    <a:pt x="1" y="1"/>
                    <a:pt x="1132" y="4013"/>
                    <a:pt x="1608" y="6001"/>
                  </a:cubicBezTo>
                  <a:cubicBezTo>
                    <a:pt x="2071" y="7945"/>
                    <a:pt x="5063" y="9518"/>
                    <a:pt x="5418" y="9518"/>
                  </a:cubicBezTo>
                  <a:cubicBezTo>
                    <a:pt x="5428" y="9518"/>
                    <a:pt x="5436" y="9516"/>
                    <a:pt x="5442" y="9514"/>
                  </a:cubicBezTo>
                  <a:cubicBezTo>
                    <a:pt x="5656" y="9442"/>
                    <a:pt x="6085" y="5215"/>
                    <a:pt x="4478" y="3418"/>
                  </a:cubicBezTo>
                  <a:cubicBezTo>
                    <a:pt x="2870" y="16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104850" y="1866800"/>
              <a:ext cx="124125" cy="286900"/>
            </a:xfrm>
            <a:custGeom>
              <a:avLst/>
              <a:gdLst/>
              <a:ahLst/>
              <a:cxnLst/>
              <a:rect l="l" t="t" r="r" b="b"/>
              <a:pathLst>
                <a:path w="4965" h="11476" extrusionOk="0">
                  <a:moveTo>
                    <a:pt x="4537" y="1"/>
                  </a:moveTo>
                  <a:cubicBezTo>
                    <a:pt x="4134" y="1"/>
                    <a:pt x="981" y="4103"/>
                    <a:pt x="500" y="5820"/>
                  </a:cubicBezTo>
                  <a:cubicBezTo>
                    <a:pt x="0" y="7606"/>
                    <a:pt x="1417" y="11475"/>
                    <a:pt x="1417" y="11475"/>
                  </a:cubicBezTo>
                  <a:cubicBezTo>
                    <a:pt x="1417" y="11475"/>
                    <a:pt x="4191" y="7403"/>
                    <a:pt x="4572" y="6391"/>
                  </a:cubicBezTo>
                  <a:cubicBezTo>
                    <a:pt x="4965" y="5391"/>
                    <a:pt x="4751" y="379"/>
                    <a:pt x="4572" y="21"/>
                  </a:cubicBezTo>
                  <a:cubicBezTo>
                    <a:pt x="4565" y="8"/>
                    <a:pt x="4553" y="1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096500" y="2117000"/>
              <a:ext cx="203025" cy="184025"/>
            </a:xfrm>
            <a:custGeom>
              <a:avLst/>
              <a:gdLst/>
              <a:ahLst/>
              <a:cxnLst/>
              <a:rect l="l" t="t" r="r" b="b"/>
              <a:pathLst>
                <a:path w="8121" h="7361" extrusionOk="0">
                  <a:moveTo>
                    <a:pt x="7707" y="0"/>
                  </a:moveTo>
                  <a:cubicBezTo>
                    <a:pt x="7169" y="0"/>
                    <a:pt x="3407" y="1466"/>
                    <a:pt x="2442" y="2432"/>
                  </a:cubicBezTo>
                  <a:cubicBezTo>
                    <a:pt x="1441" y="3432"/>
                    <a:pt x="1" y="7361"/>
                    <a:pt x="1" y="7361"/>
                  </a:cubicBezTo>
                  <a:cubicBezTo>
                    <a:pt x="1" y="7361"/>
                    <a:pt x="4489" y="6027"/>
                    <a:pt x="5656" y="5087"/>
                  </a:cubicBezTo>
                  <a:cubicBezTo>
                    <a:pt x="6847" y="4146"/>
                    <a:pt x="8121" y="74"/>
                    <a:pt x="7740" y="3"/>
                  </a:cubicBezTo>
                  <a:cubicBezTo>
                    <a:pt x="7731" y="1"/>
                    <a:pt x="7720" y="0"/>
                    <a:pt x="77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2876825" y="2343875"/>
              <a:ext cx="203625" cy="218500"/>
            </a:xfrm>
            <a:custGeom>
              <a:avLst/>
              <a:gdLst/>
              <a:ahLst/>
              <a:cxnLst/>
              <a:rect l="l" t="t" r="r" b="b"/>
              <a:pathLst>
                <a:path w="8145" h="8740" extrusionOk="0">
                  <a:moveTo>
                    <a:pt x="215" y="0"/>
                  </a:moveTo>
                  <a:lnTo>
                    <a:pt x="1" y="96"/>
                  </a:lnTo>
                  <a:cubicBezTo>
                    <a:pt x="13" y="131"/>
                    <a:pt x="1787" y="4084"/>
                    <a:pt x="8014" y="8739"/>
                  </a:cubicBezTo>
                  <a:lnTo>
                    <a:pt x="8145" y="8561"/>
                  </a:lnTo>
                  <a:cubicBezTo>
                    <a:pt x="1977" y="3941"/>
                    <a:pt x="227" y="48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2893500" y="2018825"/>
              <a:ext cx="141125" cy="239950"/>
            </a:xfrm>
            <a:custGeom>
              <a:avLst/>
              <a:gdLst/>
              <a:ahLst/>
              <a:cxnLst/>
              <a:rect l="l" t="t" r="r" b="b"/>
              <a:pathLst>
                <a:path w="5645" h="9598" extrusionOk="0">
                  <a:moveTo>
                    <a:pt x="179" y="1"/>
                  </a:moveTo>
                  <a:lnTo>
                    <a:pt x="1" y="120"/>
                  </a:lnTo>
                  <a:cubicBezTo>
                    <a:pt x="36" y="179"/>
                    <a:pt x="4346" y="6573"/>
                    <a:pt x="5442" y="9597"/>
                  </a:cubicBezTo>
                  <a:lnTo>
                    <a:pt x="5644" y="9538"/>
                  </a:lnTo>
                  <a:cubicBezTo>
                    <a:pt x="4561" y="6490"/>
                    <a:pt x="227" y="48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138775" y="1865250"/>
              <a:ext cx="82175" cy="285175"/>
            </a:xfrm>
            <a:custGeom>
              <a:avLst/>
              <a:gdLst/>
              <a:ahLst/>
              <a:cxnLst/>
              <a:rect l="l" t="t" r="r" b="b"/>
              <a:pathLst>
                <a:path w="3287" h="11407" extrusionOk="0">
                  <a:moveTo>
                    <a:pt x="3132" y="0"/>
                  </a:moveTo>
                  <a:cubicBezTo>
                    <a:pt x="1798" y="1488"/>
                    <a:pt x="72" y="10966"/>
                    <a:pt x="0" y="11359"/>
                  </a:cubicBezTo>
                  <a:lnTo>
                    <a:pt x="227" y="11406"/>
                  </a:lnTo>
                  <a:cubicBezTo>
                    <a:pt x="239" y="11323"/>
                    <a:pt x="2024" y="1619"/>
                    <a:pt x="3287" y="155"/>
                  </a:cubicBezTo>
                  <a:lnTo>
                    <a:pt x="3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3095025" y="2116450"/>
              <a:ext cx="197950" cy="187250"/>
            </a:xfrm>
            <a:custGeom>
              <a:avLst/>
              <a:gdLst/>
              <a:ahLst/>
              <a:cxnLst/>
              <a:rect l="l" t="t" r="r" b="b"/>
              <a:pathLst>
                <a:path w="7918" h="7490" extrusionOk="0">
                  <a:moveTo>
                    <a:pt x="7704" y="1"/>
                  </a:moveTo>
                  <a:cubicBezTo>
                    <a:pt x="7061" y="2061"/>
                    <a:pt x="72" y="7252"/>
                    <a:pt x="0" y="7311"/>
                  </a:cubicBezTo>
                  <a:lnTo>
                    <a:pt x="131" y="7490"/>
                  </a:lnTo>
                  <a:cubicBezTo>
                    <a:pt x="417" y="7264"/>
                    <a:pt x="7263" y="2192"/>
                    <a:pt x="7918" y="60"/>
                  </a:cubicBezTo>
                  <a:lnTo>
                    <a:pt x="77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3094125" y="2400125"/>
              <a:ext cx="177425" cy="250050"/>
            </a:xfrm>
            <a:custGeom>
              <a:avLst/>
              <a:gdLst/>
              <a:ahLst/>
              <a:cxnLst/>
              <a:rect l="l" t="t" r="r" b="b"/>
              <a:pathLst>
                <a:path w="7097" h="10002" extrusionOk="0">
                  <a:moveTo>
                    <a:pt x="7013" y="1"/>
                  </a:moveTo>
                  <a:cubicBezTo>
                    <a:pt x="3203" y="1596"/>
                    <a:pt x="131" y="9585"/>
                    <a:pt x="0" y="9930"/>
                  </a:cubicBezTo>
                  <a:lnTo>
                    <a:pt x="215" y="10002"/>
                  </a:lnTo>
                  <a:cubicBezTo>
                    <a:pt x="239" y="9907"/>
                    <a:pt x="3382" y="1739"/>
                    <a:pt x="7097" y="203"/>
                  </a:cubicBezTo>
                  <a:lnTo>
                    <a:pt x="70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7"/>
          <p:cNvGrpSpPr/>
          <p:nvPr/>
        </p:nvGrpSpPr>
        <p:grpSpPr>
          <a:xfrm rot="884265">
            <a:off x="7984904" y="3503486"/>
            <a:ext cx="960441" cy="2788755"/>
            <a:chOff x="6512944" y="2975654"/>
            <a:chExt cx="1594853" cy="4630848"/>
          </a:xfrm>
        </p:grpSpPr>
        <p:grpSp>
          <p:nvGrpSpPr>
            <p:cNvPr id="278" name="Google Shape;278;p7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" name="Google Shape;281;p7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/>
          <p:nvPr/>
        </p:nvSpPr>
        <p:spPr>
          <a:xfrm rot="10800000" flipH="1">
            <a:off x="0" y="-1"/>
            <a:ext cx="9144085" cy="1485901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title" idx="2" hasCustomPrompt="1"/>
          </p:nvPr>
        </p:nvSpPr>
        <p:spPr>
          <a:xfrm>
            <a:off x="959332" y="2180500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0" name="Google Shape;470;p13"/>
          <p:cNvSpPr txBox="1">
            <a:spLocks noGrp="1"/>
          </p:cNvSpPr>
          <p:nvPr>
            <p:ph type="subTitle" idx="1"/>
          </p:nvPr>
        </p:nvSpPr>
        <p:spPr>
          <a:xfrm>
            <a:off x="2102900" y="2249059"/>
            <a:ext cx="24807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3" hasCustomPrompt="1"/>
          </p:nvPr>
        </p:nvSpPr>
        <p:spPr>
          <a:xfrm>
            <a:off x="4796056" y="2180500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title" idx="4" hasCustomPrompt="1"/>
          </p:nvPr>
        </p:nvSpPr>
        <p:spPr>
          <a:xfrm>
            <a:off x="959332" y="3684225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5" hasCustomPrompt="1"/>
          </p:nvPr>
        </p:nvSpPr>
        <p:spPr>
          <a:xfrm>
            <a:off x="4796056" y="3684225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6"/>
          </p:nvPr>
        </p:nvSpPr>
        <p:spPr>
          <a:xfrm>
            <a:off x="5948004" y="2249059"/>
            <a:ext cx="2465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subTitle" idx="7"/>
          </p:nvPr>
        </p:nvSpPr>
        <p:spPr>
          <a:xfrm>
            <a:off x="2102900" y="3773851"/>
            <a:ext cx="24807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76" name="Google Shape;476;p13"/>
          <p:cNvSpPr txBox="1">
            <a:spLocks noGrp="1"/>
          </p:cNvSpPr>
          <p:nvPr>
            <p:ph type="subTitle" idx="8"/>
          </p:nvPr>
        </p:nvSpPr>
        <p:spPr>
          <a:xfrm>
            <a:off x="5948004" y="3773851"/>
            <a:ext cx="24654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77" name="Google Shape;477;p13">
            <a:hlinkClick r:id="rId2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2105600" y="1931175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8" name="Google Shape;478;p13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935404" y="1931175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9" name="Google Shape;479;p13">
            <a:hlinkClick r:id="rId3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2105600" y="3440077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0" name="Google Shape;480;p13">
            <a:hlinkClick r:id="rId4" action="ppaction://hlinksldjump"/>
          </p:cNvPr>
          <p:cNvSpPr txBox="1">
            <a:spLocks noGrp="1"/>
          </p:cNvSpPr>
          <p:nvPr>
            <p:ph type="title" idx="15"/>
          </p:nvPr>
        </p:nvSpPr>
        <p:spPr>
          <a:xfrm>
            <a:off x="5935404" y="3440077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81" name="Google Shape;481;p13"/>
          <p:cNvGrpSpPr/>
          <p:nvPr/>
        </p:nvGrpSpPr>
        <p:grpSpPr>
          <a:xfrm rot="1357337">
            <a:off x="8327544" y="4145117"/>
            <a:ext cx="714840" cy="1448757"/>
            <a:chOff x="1803775" y="5029925"/>
            <a:chExt cx="655775" cy="1329050"/>
          </a:xfrm>
        </p:grpSpPr>
        <p:sp>
          <p:nvSpPr>
            <p:cNvPr id="482" name="Google Shape;482;p13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13"/>
          <p:cNvSpPr/>
          <p:nvPr/>
        </p:nvSpPr>
        <p:spPr>
          <a:xfrm rot="-2161609">
            <a:off x="384399" y="3203005"/>
            <a:ext cx="148961" cy="301771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3"/>
          <p:cNvSpPr/>
          <p:nvPr/>
        </p:nvSpPr>
        <p:spPr>
          <a:xfrm rot="2699045">
            <a:off x="8758241" y="2420853"/>
            <a:ext cx="148958" cy="30178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8_1_1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7"/>
          <p:cNvSpPr txBox="1">
            <a:spLocks noGrp="1"/>
          </p:cNvSpPr>
          <p:nvPr>
            <p:ph type="ctrTitle"/>
          </p:nvPr>
        </p:nvSpPr>
        <p:spPr>
          <a:xfrm>
            <a:off x="2256325" y="2369550"/>
            <a:ext cx="47184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9" name="Google Shape;559;p17"/>
          <p:cNvSpPr txBox="1">
            <a:spLocks noGrp="1"/>
          </p:cNvSpPr>
          <p:nvPr>
            <p:ph type="subTitle" idx="1"/>
          </p:nvPr>
        </p:nvSpPr>
        <p:spPr>
          <a:xfrm>
            <a:off x="2661175" y="3258100"/>
            <a:ext cx="3908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560" name="Google Shape;560;p17"/>
          <p:cNvSpPr txBox="1">
            <a:spLocks noGrp="1"/>
          </p:cNvSpPr>
          <p:nvPr>
            <p:ph type="title" idx="2" hasCustomPrompt="1"/>
          </p:nvPr>
        </p:nvSpPr>
        <p:spPr>
          <a:xfrm>
            <a:off x="4124275" y="1636700"/>
            <a:ext cx="982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61" name="Google Shape;561;p17"/>
          <p:cNvSpPr/>
          <p:nvPr/>
        </p:nvSpPr>
        <p:spPr>
          <a:xfrm>
            <a:off x="0" y="2819436"/>
            <a:ext cx="2853959" cy="2324057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17"/>
          <p:cNvGrpSpPr/>
          <p:nvPr/>
        </p:nvGrpSpPr>
        <p:grpSpPr>
          <a:xfrm rot="-6658467">
            <a:off x="-88301" y="144705"/>
            <a:ext cx="463821" cy="609144"/>
            <a:chOff x="2136875" y="1156838"/>
            <a:chExt cx="166125" cy="218175"/>
          </a:xfrm>
        </p:grpSpPr>
        <p:sp>
          <p:nvSpPr>
            <p:cNvPr id="563" name="Google Shape;563;p17"/>
            <p:cNvSpPr/>
            <p:nvPr/>
          </p:nvSpPr>
          <p:spPr>
            <a:xfrm>
              <a:off x="2136875" y="1156838"/>
              <a:ext cx="166125" cy="218175"/>
            </a:xfrm>
            <a:custGeom>
              <a:avLst/>
              <a:gdLst/>
              <a:ahLst/>
              <a:cxnLst/>
              <a:rect l="l" t="t" r="r" b="b"/>
              <a:pathLst>
                <a:path w="6645" h="8727" extrusionOk="0">
                  <a:moveTo>
                    <a:pt x="2150" y="0"/>
                  </a:moveTo>
                  <a:cubicBezTo>
                    <a:pt x="1873" y="0"/>
                    <a:pt x="1619" y="82"/>
                    <a:pt x="1406" y="261"/>
                  </a:cubicBezTo>
                  <a:cubicBezTo>
                    <a:pt x="1" y="1428"/>
                    <a:pt x="2275" y="4845"/>
                    <a:pt x="3965" y="6404"/>
                  </a:cubicBezTo>
                  <a:cubicBezTo>
                    <a:pt x="5644" y="7976"/>
                    <a:pt x="5763" y="8726"/>
                    <a:pt x="5763" y="8726"/>
                  </a:cubicBezTo>
                  <a:cubicBezTo>
                    <a:pt x="5763" y="8726"/>
                    <a:pt x="6644" y="7416"/>
                    <a:pt x="6263" y="4761"/>
                  </a:cubicBezTo>
                  <a:cubicBezTo>
                    <a:pt x="5981" y="2530"/>
                    <a:pt x="3695" y="0"/>
                    <a:pt x="2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2201775" y="1202338"/>
              <a:ext cx="79500" cy="166425"/>
            </a:xfrm>
            <a:custGeom>
              <a:avLst/>
              <a:gdLst/>
              <a:ahLst/>
              <a:cxnLst/>
              <a:rect l="l" t="t" r="r" b="b"/>
              <a:pathLst>
                <a:path w="3180" h="6657" extrusionOk="0">
                  <a:moveTo>
                    <a:pt x="131" y="1"/>
                  </a:moveTo>
                  <a:lnTo>
                    <a:pt x="0" y="179"/>
                  </a:lnTo>
                  <a:cubicBezTo>
                    <a:pt x="24" y="203"/>
                    <a:pt x="2953" y="2584"/>
                    <a:pt x="2953" y="6656"/>
                  </a:cubicBezTo>
                  <a:lnTo>
                    <a:pt x="3179" y="6656"/>
                  </a:lnTo>
                  <a:cubicBezTo>
                    <a:pt x="3179" y="2465"/>
                    <a:pt x="155" y="24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17"/>
          <p:cNvSpPr/>
          <p:nvPr/>
        </p:nvSpPr>
        <p:spPr>
          <a:xfrm rot="10800000">
            <a:off x="6298475" y="11"/>
            <a:ext cx="2853959" cy="2324057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17"/>
          <p:cNvGrpSpPr/>
          <p:nvPr/>
        </p:nvGrpSpPr>
        <p:grpSpPr>
          <a:xfrm rot="-1865761" flipH="1">
            <a:off x="424740" y="2998400"/>
            <a:ext cx="1261844" cy="2557361"/>
            <a:chOff x="1803775" y="5029925"/>
            <a:chExt cx="655775" cy="1329050"/>
          </a:xfrm>
        </p:grpSpPr>
        <p:sp>
          <p:nvSpPr>
            <p:cNvPr id="567" name="Google Shape;567;p17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7"/>
          <p:cNvGrpSpPr/>
          <p:nvPr/>
        </p:nvGrpSpPr>
        <p:grpSpPr>
          <a:xfrm rot="-1911685" flipH="1">
            <a:off x="7733955" y="107077"/>
            <a:ext cx="845641" cy="1541291"/>
            <a:chOff x="-214625" y="3943775"/>
            <a:chExt cx="458725" cy="836125"/>
          </a:xfrm>
        </p:grpSpPr>
        <p:sp>
          <p:nvSpPr>
            <p:cNvPr id="579" name="Google Shape;579;p17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2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8"/>
          <p:cNvSpPr txBox="1">
            <a:spLocks noGrp="1"/>
          </p:cNvSpPr>
          <p:nvPr>
            <p:ph type="title"/>
          </p:nvPr>
        </p:nvSpPr>
        <p:spPr>
          <a:xfrm>
            <a:off x="4739375" y="1806275"/>
            <a:ext cx="3162000" cy="24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93" name="Google Shape;593;p18"/>
          <p:cNvGrpSpPr/>
          <p:nvPr/>
        </p:nvGrpSpPr>
        <p:grpSpPr>
          <a:xfrm rot="10800000">
            <a:off x="-902099" y="-828739"/>
            <a:ext cx="3304780" cy="3178027"/>
            <a:chOff x="5787838" y="1739187"/>
            <a:chExt cx="4399920" cy="4231164"/>
          </a:xfrm>
        </p:grpSpPr>
        <p:grpSp>
          <p:nvGrpSpPr>
            <p:cNvPr id="594" name="Google Shape;594;p18"/>
            <p:cNvGrpSpPr/>
            <p:nvPr/>
          </p:nvGrpSpPr>
          <p:grpSpPr>
            <a:xfrm rot="-3182169" flipH="1">
              <a:off x="7099543" y="3150442"/>
              <a:ext cx="379449" cy="720480"/>
              <a:chOff x="2263675" y="890788"/>
              <a:chExt cx="248900" cy="472600"/>
            </a:xfrm>
          </p:grpSpPr>
          <p:sp>
            <p:nvSpPr>
              <p:cNvPr id="595" name="Google Shape;595;p18"/>
              <p:cNvSpPr/>
              <p:nvPr/>
            </p:nvSpPr>
            <p:spPr>
              <a:xfrm>
                <a:off x="2263675" y="890788"/>
                <a:ext cx="248900" cy="472600"/>
              </a:xfrm>
              <a:custGeom>
                <a:avLst/>
                <a:gdLst/>
                <a:ahLst/>
                <a:cxnLst/>
                <a:rect l="l" t="t" r="r" b="b"/>
                <a:pathLst>
                  <a:path w="9956" h="18904" extrusionOk="0">
                    <a:moveTo>
                      <a:pt x="4075" y="0"/>
                    </a:moveTo>
                    <a:cubicBezTo>
                      <a:pt x="3898" y="0"/>
                      <a:pt x="3718" y="22"/>
                      <a:pt x="3537" y="68"/>
                    </a:cubicBezTo>
                    <a:cubicBezTo>
                      <a:pt x="1" y="961"/>
                      <a:pt x="1215" y="9010"/>
                      <a:pt x="2882" y="13236"/>
                    </a:cubicBezTo>
                    <a:cubicBezTo>
                      <a:pt x="4537" y="17463"/>
                      <a:pt x="4132" y="18904"/>
                      <a:pt x="4132" y="18904"/>
                    </a:cubicBezTo>
                    <a:cubicBezTo>
                      <a:pt x="4132" y="18904"/>
                      <a:pt x="6811" y="17285"/>
                      <a:pt x="8430" y="12284"/>
                    </a:cubicBezTo>
                    <a:cubicBezTo>
                      <a:pt x="9955" y="7540"/>
                      <a:pt x="7355" y="0"/>
                      <a:pt x="4075" y="0"/>
                    </a:cubicBezTo>
                    <a:close/>
                  </a:path>
                </a:pathLst>
              </a:custGeom>
              <a:solidFill>
                <a:srgbClr val="FDB2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>
                <a:off x="2365475" y="990113"/>
                <a:ext cx="93200" cy="360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407" extrusionOk="0">
                    <a:moveTo>
                      <a:pt x="394" y="0"/>
                    </a:moveTo>
                    <a:lnTo>
                      <a:pt x="191" y="108"/>
                    </a:lnTo>
                    <a:cubicBezTo>
                      <a:pt x="215" y="179"/>
                      <a:pt x="3477" y="7001"/>
                      <a:pt x="1" y="14324"/>
                    </a:cubicBezTo>
                    <a:lnTo>
                      <a:pt x="203" y="14407"/>
                    </a:lnTo>
                    <a:cubicBezTo>
                      <a:pt x="3727" y="6989"/>
                      <a:pt x="429" y="84"/>
                      <a:pt x="3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8"/>
            <p:cNvGrpSpPr/>
            <p:nvPr/>
          </p:nvGrpSpPr>
          <p:grpSpPr>
            <a:xfrm rot="6658501" flipH="1">
              <a:off x="8421228" y="2403509"/>
              <a:ext cx="379438" cy="498322"/>
              <a:chOff x="2136875" y="1156838"/>
              <a:chExt cx="166125" cy="218175"/>
            </a:xfrm>
          </p:grpSpPr>
          <p:sp>
            <p:nvSpPr>
              <p:cNvPr id="598" name="Google Shape;598;p18"/>
              <p:cNvSpPr/>
              <p:nvPr/>
            </p:nvSpPr>
            <p:spPr>
              <a:xfrm>
                <a:off x="2136875" y="1156838"/>
                <a:ext cx="166125" cy="218175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8727" extrusionOk="0">
                    <a:moveTo>
                      <a:pt x="2150" y="0"/>
                    </a:moveTo>
                    <a:cubicBezTo>
                      <a:pt x="1873" y="0"/>
                      <a:pt x="1619" y="82"/>
                      <a:pt x="1406" y="261"/>
                    </a:cubicBezTo>
                    <a:cubicBezTo>
                      <a:pt x="1" y="1428"/>
                      <a:pt x="2275" y="4845"/>
                      <a:pt x="3965" y="6404"/>
                    </a:cubicBezTo>
                    <a:cubicBezTo>
                      <a:pt x="5644" y="7976"/>
                      <a:pt x="5763" y="8726"/>
                      <a:pt x="5763" y="8726"/>
                    </a:cubicBezTo>
                    <a:cubicBezTo>
                      <a:pt x="5763" y="8726"/>
                      <a:pt x="6644" y="7416"/>
                      <a:pt x="6263" y="4761"/>
                    </a:cubicBezTo>
                    <a:cubicBezTo>
                      <a:pt x="5981" y="2530"/>
                      <a:pt x="3695" y="0"/>
                      <a:pt x="2150" y="0"/>
                    </a:cubicBezTo>
                    <a:close/>
                  </a:path>
                </a:pathLst>
              </a:custGeom>
              <a:solidFill>
                <a:srgbClr val="FDB2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8"/>
              <p:cNvSpPr/>
              <p:nvPr/>
            </p:nvSpPr>
            <p:spPr>
              <a:xfrm>
                <a:off x="2201775" y="1202338"/>
                <a:ext cx="79500" cy="166425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6657" extrusionOk="0">
                    <a:moveTo>
                      <a:pt x="131" y="1"/>
                    </a:moveTo>
                    <a:lnTo>
                      <a:pt x="0" y="179"/>
                    </a:lnTo>
                    <a:cubicBezTo>
                      <a:pt x="24" y="203"/>
                      <a:pt x="2953" y="2584"/>
                      <a:pt x="2953" y="6656"/>
                    </a:cubicBezTo>
                    <a:lnTo>
                      <a:pt x="3179" y="6656"/>
                    </a:lnTo>
                    <a:cubicBezTo>
                      <a:pt x="3179" y="2465"/>
                      <a:pt x="155" y="24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18"/>
            <p:cNvGrpSpPr/>
            <p:nvPr/>
          </p:nvGrpSpPr>
          <p:grpSpPr>
            <a:xfrm rot="-3724926" flipH="1">
              <a:off x="6970058" y="2752488"/>
              <a:ext cx="2736131" cy="2736693"/>
              <a:chOff x="494881" y="2817898"/>
              <a:chExt cx="2631079" cy="2631619"/>
            </a:xfrm>
          </p:grpSpPr>
          <p:grpSp>
            <p:nvGrpSpPr>
              <p:cNvPr id="601" name="Google Shape;601;p18"/>
              <p:cNvGrpSpPr/>
              <p:nvPr/>
            </p:nvGrpSpPr>
            <p:grpSpPr>
              <a:xfrm rot="-872865">
                <a:off x="758334" y="2920740"/>
                <a:ext cx="1104590" cy="2238658"/>
                <a:chOff x="1803775" y="5029925"/>
                <a:chExt cx="655775" cy="1329050"/>
              </a:xfrm>
            </p:grpSpPr>
            <p:sp>
              <p:nvSpPr>
                <p:cNvPr id="602" name="Google Shape;602;p18"/>
                <p:cNvSpPr/>
                <p:nvPr/>
              </p:nvSpPr>
              <p:spPr>
                <a:xfrm>
                  <a:off x="1955600" y="5030950"/>
                  <a:ext cx="183975" cy="65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9" h="26344" extrusionOk="0">
                      <a:moveTo>
                        <a:pt x="2447" y="1"/>
                      </a:moveTo>
                      <a:cubicBezTo>
                        <a:pt x="2378" y="1"/>
                        <a:pt x="2308" y="6"/>
                        <a:pt x="2238" y="19"/>
                      </a:cubicBezTo>
                      <a:cubicBezTo>
                        <a:pt x="1441" y="138"/>
                        <a:pt x="988" y="959"/>
                        <a:pt x="714" y="1709"/>
                      </a:cubicBezTo>
                      <a:cubicBezTo>
                        <a:pt x="12" y="3769"/>
                        <a:pt x="0" y="6031"/>
                        <a:pt x="655" y="8079"/>
                      </a:cubicBezTo>
                      <a:cubicBezTo>
                        <a:pt x="1107" y="9448"/>
                        <a:pt x="1846" y="10722"/>
                        <a:pt x="2262" y="12103"/>
                      </a:cubicBezTo>
                      <a:cubicBezTo>
                        <a:pt x="3131" y="14925"/>
                        <a:pt x="2631" y="18045"/>
                        <a:pt x="3572" y="20855"/>
                      </a:cubicBezTo>
                      <a:cubicBezTo>
                        <a:pt x="3822" y="21640"/>
                        <a:pt x="5763" y="26343"/>
                        <a:pt x="5763" y="26343"/>
                      </a:cubicBezTo>
                      <a:cubicBezTo>
                        <a:pt x="5763" y="26343"/>
                        <a:pt x="5977" y="23295"/>
                        <a:pt x="6227" y="22533"/>
                      </a:cubicBezTo>
                      <a:cubicBezTo>
                        <a:pt x="6882" y="20462"/>
                        <a:pt x="7358" y="18247"/>
                        <a:pt x="6858" y="16092"/>
                      </a:cubicBezTo>
                      <a:cubicBezTo>
                        <a:pt x="6620" y="15020"/>
                        <a:pt x="6144" y="14008"/>
                        <a:pt x="5834" y="12949"/>
                      </a:cubicBezTo>
                      <a:cubicBezTo>
                        <a:pt x="5120" y="10603"/>
                        <a:pt x="5179" y="8079"/>
                        <a:pt x="5167" y="5626"/>
                      </a:cubicBezTo>
                      <a:cubicBezTo>
                        <a:pt x="5167" y="3841"/>
                        <a:pt x="5036" y="1852"/>
                        <a:pt x="3739" y="614"/>
                      </a:cubicBezTo>
                      <a:cubicBezTo>
                        <a:pt x="3385" y="271"/>
                        <a:pt x="2923" y="1"/>
                        <a:pt x="24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8"/>
                <p:cNvSpPr/>
                <p:nvPr/>
              </p:nvSpPr>
              <p:spPr>
                <a:xfrm>
                  <a:off x="2114250" y="5235650"/>
                  <a:ext cx="231000" cy="58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0" h="23430" extrusionOk="0">
                      <a:moveTo>
                        <a:pt x="7573" y="1"/>
                      </a:moveTo>
                      <a:cubicBezTo>
                        <a:pt x="7215" y="1"/>
                        <a:pt x="6845" y="121"/>
                        <a:pt x="6549" y="332"/>
                      </a:cubicBezTo>
                      <a:cubicBezTo>
                        <a:pt x="6013" y="701"/>
                        <a:pt x="5667" y="1296"/>
                        <a:pt x="5417" y="1891"/>
                      </a:cubicBezTo>
                      <a:cubicBezTo>
                        <a:pt x="3715" y="5785"/>
                        <a:pt x="4584" y="10476"/>
                        <a:pt x="2643" y="14274"/>
                      </a:cubicBezTo>
                      <a:cubicBezTo>
                        <a:pt x="2286" y="14988"/>
                        <a:pt x="1822" y="15643"/>
                        <a:pt x="1465" y="16369"/>
                      </a:cubicBezTo>
                      <a:cubicBezTo>
                        <a:pt x="857" y="17572"/>
                        <a:pt x="0" y="21299"/>
                        <a:pt x="274" y="23430"/>
                      </a:cubicBezTo>
                      <a:cubicBezTo>
                        <a:pt x="1167" y="21251"/>
                        <a:pt x="2346" y="18858"/>
                        <a:pt x="3548" y="16810"/>
                      </a:cubicBezTo>
                      <a:cubicBezTo>
                        <a:pt x="5834" y="12976"/>
                        <a:pt x="7572" y="8821"/>
                        <a:pt x="8715" y="4511"/>
                      </a:cubicBezTo>
                      <a:cubicBezTo>
                        <a:pt x="9001" y="3451"/>
                        <a:pt x="9239" y="2332"/>
                        <a:pt x="8966" y="1260"/>
                      </a:cubicBezTo>
                      <a:cubicBezTo>
                        <a:pt x="8870" y="879"/>
                        <a:pt x="8692" y="486"/>
                        <a:pt x="8370" y="248"/>
                      </a:cubicBezTo>
                      <a:cubicBezTo>
                        <a:pt x="8142" y="78"/>
                        <a:pt x="7861" y="1"/>
                        <a:pt x="75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8"/>
                <p:cNvSpPr/>
                <p:nvPr/>
              </p:nvSpPr>
              <p:spPr>
                <a:xfrm>
                  <a:off x="2142525" y="5476450"/>
                  <a:ext cx="239625" cy="5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5" h="22335" extrusionOk="0">
                      <a:moveTo>
                        <a:pt x="8295" y="0"/>
                      </a:moveTo>
                      <a:cubicBezTo>
                        <a:pt x="7885" y="0"/>
                        <a:pt x="7450" y="190"/>
                        <a:pt x="7120" y="475"/>
                      </a:cubicBezTo>
                      <a:cubicBezTo>
                        <a:pt x="5120" y="2201"/>
                        <a:pt x="6096" y="5952"/>
                        <a:pt x="4025" y="7607"/>
                      </a:cubicBezTo>
                      <a:cubicBezTo>
                        <a:pt x="3655" y="7904"/>
                        <a:pt x="3227" y="8095"/>
                        <a:pt x="2882" y="8404"/>
                      </a:cubicBezTo>
                      <a:cubicBezTo>
                        <a:pt x="2048" y="9130"/>
                        <a:pt x="1810" y="10309"/>
                        <a:pt x="1762" y="11428"/>
                      </a:cubicBezTo>
                      <a:cubicBezTo>
                        <a:pt x="1727" y="12524"/>
                        <a:pt x="1822" y="13655"/>
                        <a:pt x="1465" y="14703"/>
                      </a:cubicBezTo>
                      <a:cubicBezTo>
                        <a:pt x="1286" y="15226"/>
                        <a:pt x="1012" y="15703"/>
                        <a:pt x="798" y="16203"/>
                      </a:cubicBezTo>
                      <a:cubicBezTo>
                        <a:pt x="12" y="18048"/>
                        <a:pt x="0" y="20406"/>
                        <a:pt x="417" y="22335"/>
                      </a:cubicBezTo>
                      <a:cubicBezTo>
                        <a:pt x="572" y="19632"/>
                        <a:pt x="2155" y="17393"/>
                        <a:pt x="3477" y="15131"/>
                      </a:cubicBezTo>
                      <a:cubicBezTo>
                        <a:pt x="5156" y="12286"/>
                        <a:pt x="6453" y="9226"/>
                        <a:pt x="7739" y="6178"/>
                      </a:cubicBezTo>
                      <a:cubicBezTo>
                        <a:pt x="8251" y="4940"/>
                        <a:pt x="8775" y="3701"/>
                        <a:pt x="9192" y="2415"/>
                      </a:cubicBezTo>
                      <a:cubicBezTo>
                        <a:pt x="9442" y="1641"/>
                        <a:pt x="9585" y="653"/>
                        <a:pt x="8930" y="189"/>
                      </a:cubicBezTo>
                      <a:cubicBezTo>
                        <a:pt x="8740" y="58"/>
                        <a:pt x="8521" y="0"/>
                        <a:pt x="82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8"/>
                <p:cNvSpPr/>
                <p:nvPr/>
              </p:nvSpPr>
              <p:spPr>
                <a:xfrm>
                  <a:off x="2187475" y="5688250"/>
                  <a:ext cx="272075" cy="5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3" h="21852" extrusionOk="0">
                      <a:moveTo>
                        <a:pt x="9750" y="1"/>
                      </a:moveTo>
                      <a:cubicBezTo>
                        <a:pt x="9429" y="1"/>
                        <a:pt x="9097" y="124"/>
                        <a:pt x="8823" y="289"/>
                      </a:cubicBezTo>
                      <a:cubicBezTo>
                        <a:pt x="7382" y="1182"/>
                        <a:pt x="6965" y="3075"/>
                        <a:pt x="5941" y="4433"/>
                      </a:cubicBezTo>
                      <a:cubicBezTo>
                        <a:pt x="5417" y="5123"/>
                        <a:pt x="4715" y="5707"/>
                        <a:pt x="4310" y="6481"/>
                      </a:cubicBezTo>
                      <a:cubicBezTo>
                        <a:pt x="3751" y="7588"/>
                        <a:pt x="3881" y="8874"/>
                        <a:pt x="3774" y="10112"/>
                      </a:cubicBezTo>
                      <a:cubicBezTo>
                        <a:pt x="3751" y="10422"/>
                        <a:pt x="3703" y="10743"/>
                        <a:pt x="3560" y="11017"/>
                      </a:cubicBezTo>
                      <a:cubicBezTo>
                        <a:pt x="3358" y="11374"/>
                        <a:pt x="3000" y="11612"/>
                        <a:pt x="2727" y="11898"/>
                      </a:cubicBezTo>
                      <a:cubicBezTo>
                        <a:pt x="1798" y="12850"/>
                        <a:pt x="1655" y="14279"/>
                        <a:pt x="1488" y="15601"/>
                      </a:cubicBezTo>
                      <a:cubicBezTo>
                        <a:pt x="1357" y="16732"/>
                        <a:pt x="1143" y="17851"/>
                        <a:pt x="905" y="18958"/>
                      </a:cubicBezTo>
                      <a:cubicBezTo>
                        <a:pt x="738" y="19673"/>
                        <a:pt x="0" y="21232"/>
                        <a:pt x="369" y="21852"/>
                      </a:cubicBezTo>
                      <a:cubicBezTo>
                        <a:pt x="2941" y="15696"/>
                        <a:pt x="6489" y="10279"/>
                        <a:pt x="9751" y="4457"/>
                      </a:cubicBezTo>
                      <a:cubicBezTo>
                        <a:pt x="10239" y="3576"/>
                        <a:pt x="10716" y="2671"/>
                        <a:pt x="10823" y="1671"/>
                      </a:cubicBezTo>
                      <a:cubicBezTo>
                        <a:pt x="10882" y="1075"/>
                        <a:pt x="10739" y="397"/>
                        <a:pt x="10228" y="111"/>
                      </a:cubicBezTo>
                      <a:cubicBezTo>
                        <a:pt x="10078" y="34"/>
                        <a:pt x="9915" y="1"/>
                        <a:pt x="97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8"/>
                <p:cNvSpPr/>
                <p:nvPr/>
              </p:nvSpPr>
              <p:spPr>
                <a:xfrm>
                  <a:off x="1875225" y="5439475"/>
                  <a:ext cx="275350" cy="58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4" h="23254" extrusionOk="0">
                      <a:moveTo>
                        <a:pt x="1532" y="0"/>
                      </a:moveTo>
                      <a:cubicBezTo>
                        <a:pt x="1396" y="0"/>
                        <a:pt x="1258" y="23"/>
                        <a:pt x="1120" y="72"/>
                      </a:cubicBezTo>
                      <a:cubicBezTo>
                        <a:pt x="167" y="418"/>
                        <a:pt x="0" y="1668"/>
                        <a:pt x="72" y="2668"/>
                      </a:cubicBezTo>
                      <a:cubicBezTo>
                        <a:pt x="405" y="6859"/>
                        <a:pt x="2215" y="10836"/>
                        <a:pt x="4501" y="14396"/>
                      </a:cubicBezTo>
                      <a:cubicBezTo>
                        <a:pt x="6465" y="17444"/>
                        <a:pt x="8692" y="20456"/>
                        <a:pt x="11014" y="23254"/>
                      </a:cubicBezTo>
                      <a:cubicBezTo>
                        <a:pt x="10966" y="22111"/>
                        <a:pt x="9954" y="20718"/>
                        <a:pt x="9335" y="19801"/>
                      </a:cubicBezTo>
                      <a:cubicBezTo>
                        <a:pt x="8763" y="18968"/>
                        <a:pt x="8132" y="18158"/>
                        <a:pt x="7906" y="17182"/>
                      </a:cubicBezTo>
                      <a:cubicBezTo>
                        <a:pt x="7632" y="15967"/>
                        <a:pt x="8073" y="14598"/>
                        <a:pt x="7454" y="13515"/>
                      </a:cubicBezTo>
                      <a:cubicBezTo>
                        <a:pt x="7001" y="12681"/>
                        <a:pt x="6025" y="12253"/>
                        <a:pt x="5346" y="11586"/>
                      </a:cubicBezTo>
                      <a:cubicBezTo>
                        <a:pt x="4108" y="10371"/>
                        <a:pt x="3858" y="8478"/>
                        <a:pt x="3858" y="6764"/>
                      </a:cubicBezTo>
                      <a:cubicBezTo>
                        <a:pt x="3858" y="5025"/>
                        <a:pt x="4037" y="3240"/>
                        <a:pt x="3406" y="1632"/>
                      </a:cubicBezTo>
                      <a:cubicBezTo>
                        <a:pt x="3089" y="816"/>
                        <a:pt x="2345" y="0"/>
                        <a:pt x="15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8"/>
                <p:cNvSpPr/>
                <p:nvPr/>
              </p:nvSpPr>
              <p:spPr>
                <a:xfrm>
                  <a:off x="1803775" y="5791475"/>
                  <a:ext cx="395625" cy="43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5" h="17473" extrusionOk="0">
                      <a:moveTo>
                        <a:pt x="1787" y="0"/>
                      </a:moveTo>
                      <a:cubicBezTo>
                        <a:pt x="1712" y="0"/>
                        <a:pt x="1636" y="6"/>
                        <a:pt x="1561" y="18"/>
                      </a:cubicBezTo>
                      <a:cubicBezTo>
                        <a:pt x="489" y="197"/>
                        <a:pt x="1" y="1471"/>
                        <a:pt x="1" y="2566"/>
                      </a:cubicBezTo>
                      <a:cubicBezTo>
                        <a:pt x="13" y="4554"/>
                        <a:pt x="1001" y="6447"/>
                        <a:pt x="2335" y="7924"/>
                      </a:cubicBezTo>
                      <a:cubicBezTo>
                        <a:pt x="3680" y="9388"/>
                        <a:pt x="5347" y="10519"/>
                        <a:pt x="7002" y="11638"/>
                      </a:cubicBezTo>
                      <a:cubicBezTo>
                        <a:pt x="8442" y="12627"/>
                        <a:pt x="9895" y="13591"/>
                        <a:pt x="11371" y="14556"/>
                      </a:cubicBezTo>
                      <a:cubicBezTo>
                        <a:pt x="12752" y="15484"/>
                        <a:pt x="14288" y="16877"/>
                        <a:pt x="15824" y="17473"/>
                      </a:cubicBezTo>
                      <a:cubicBezTo>
                        <a:pt x="15670" y="16258"/>
                        <a:pt x="14824" y="14734"/>
                        <a:pt x="13931" y="13901"/>
                      </a:cubicBezTo>
                      <a:cubicBezTo>
                        <a:pt x="13276" y="13305"/>
                        <a:pt x="12479" y="12901"/>
                        <a:pt x="11836" y="12305"/>
                      </a:cubicBezTo>
                      <a:cubicBezTo>
                        <a:pt x="10395" y="10936"/>
                        <a:pt x="9931" y="8614"/>
                        <a:pt x="8157" y="7721"/>
                      </a:cubicBezTo>
                      <a:cubicBezTo>
                        <a:pt x="7276" y="7293"/>
                        <a:pt x="6180" y="7245"/>
                        <a:pt x="5525" y="6519"/>
                      </a:cubicBezTo>
                      <a:cubicBezTo>
                        <a:pt x="5192" y="6162"/>
                        <a:pt x="5049" y="5673"/>
                        <a:pt x="4894" y="5209"/>
                      </a:cubicBezTo>
                      <a:cubicBezTo>
                        <a:pt x="4644" y="4364"/>
                        <a:pt x="4382" y="3530"/>
                        <a:pt x="4120" y="2685"/>
                      </a:cubicBezTo>
                      <a:cubicBezTo>
                        <a:pt x="3918" y="2030"/>
                        <a:pt x="3728" y="1375"/>
                        <a:pt x="3311" y="840"/>
                      </a:cubicBezTo>
                      <a:cubicBezTo>
                        <a:pt x="2951" y="364"/>
                        <a:pt x="2385" y="0"/>
                        <a:pt x="17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8"/>
                <p:cNvSpPr/>
                <p:nvPr/>
              </p:nvSpPr>
              <p:spPr>
                <a:xfrm>
                  <a:off x="2005900" y="5029925"/>
                  <a:ext cx="226525" cy="132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1" h="53162" extrusionOk="0">
                      <a:moveTo>
                        <a:pt x="441" y="0"/>
                      </a:moveTo>
                      <a:lnTo>
                        <a:pt x="0" y="83"/>
                      </a:lnTo>
                      <a:cubicBezTo>
                        <a:pt x="1381" y="6787"/>
                        <a:pt x="2286" y="14180"/>
                        <a:pt x="3239" y="22015"/>
                      </a:cubicBezTo>
                      <a:cubicBezTo>
                        <a:pt x="4548" y="32754"/>
                        <a:pt x="5906" y="43875"/>
                        <a:pt x="8632" y="53161"/>
                      </a:cubicBezTo>
                      <a:lnTo>
                        <a:pt x="9061" y="53042"/>
                      </a:lnTo>
                      <a:cubicBezTo>
                        <a:pt x="6358" y="43779"/>
                        <a:pt x="5001" y="32695"/>
                        <a:pt x="3691" y="21967"/>
                      </a:cubicBezTo>
                      <a:cubicBezTo>
                        <a:pt x="2739" y="14121"/>
                        <a:pt x="1846" y="6727"/>
                        <a:pt x="4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18"/>
                <p:cNvSpPr/>
                <p:nvPr/>
              </p:nvSpPr>
              <p:spPr>
                <a:xfrm>
                  <a:off x="2117225" y="5235900"/>
                  <a:ext cx="205700" cy="57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8" h="22884" extrusionOk="0">
                      <a:moveTo>
                        <a:pt x="7834" y="0"/>
                      </a:moveTo>
                      <a:cubicBezTo>
                        <a:pt x="6584" y="1989"/>
                        <a:pt x="6037" y="4596"/>
                        <a:pt x="5513" y="7132"/>
                      </a:cubicBezTo>
                      <a:cubicBezTo>
                        <a:pt x="5215" y="8561"/>
                        <a:pt x="4929" y="9906"/>
                        <a:pt x="4548" y="11109"/>
                      </a:cubicBezTo>
                      <a:cubicBezTo>
                        <a:pt x="4024" y="12704"/>
                        <a:pt x="3286" y="14228"/>
                        <a:pt x="2572" y="15716"/>
                      </a:cubicBezTo>
                      <a:cubicBezTo>
                        <a:pt x="1465" y="17967"/>
                        <a:pt x="357" y="20288"/>
                        <a:pt x="0" y="22824"/>
                      </a:cubicBezTo>
                      <a:lnTo>
                        <a:pt x="453" y="22884"/>
                      </a:lnTo>
                      <a:cubicBezTo>
                        <a:pt x="798" y="20419"/>
                        <a:pt x="1917" y="18133"/>
                        <a:pt x="2989" y="15907"/>
                      </a:cubicBezTo>
                      <a:cubicBezTo>
                        <a:pt x="3703" y="14407"/>
                        <a:pt x="4453" y="12859"/>
                        <a:pt x="4977" y="11252"/>
                      </a:cubicBezTo>
                      <a:cubicBezTo>
                        <a:pt x="5382" y="10025"/>
                        <a:pt x="5668" y="8668"/>
                        <a:pt x="5965" y="7239"/>
                      </a:cubicBezTo>
                      <a:cubicBezTo>
                        <a:pt x="6477" y="4751"/>
                        <a:pt x="7001" y="2179"/>
                        <a:pt x="8227" y="250"/>
                      </a:cubicBezTo>
                      <a:lnTo>
                        <a:pt x="783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18"/>
                <p:cNvSpPr/>
                <p:nvPr/>
              </p:nvSpPr>
              <p:spPr>
                <a:xfrm>
                  <a:off x="2144900" y="5476700"/>
                  <a:ext cx="224750" cy="52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0" h="21027" extrusionOk="0">
                      <a:moveTo>
                        <a:pt x="8680" y="0"/>
                      </a:moveTo>
                      <a:cubicBezTo>
                        <a:pt x="7239" y="1358"/>
                        <a:pt x="6096" y="3620"/>
                        <a:pt x="5715" y="5930"/>
                      </a:cubicBezTo>
                      <a:cubicBezTo>
                        <a:pt x="5692" y="6084"/>
                        <a:pt x="5680" y="6251"/>
                        <a:pt x="5644" y="6418"/>
                      </a:cubicBezTo>
                      <a:cubicBezTo>
                        <a:pt x="5442" y="7692"/>
                        <a:pt x="5227" y="9001"/>
                        <a:pt x="4513" y="10049"/>
                      </a:cubicBezTo>
                      <a:cubicBezTo>
                        <a:pt x="4394" y="10216"/>
                        <a:pt x="4275" y="10371"/>
                        <a:pt x="4144" y="10537"/>
                      </a:cubicBezTo>
                      <a:cubicBezTo>
                        <a:pt x="3918" y="10823"/>
                        <a:pt x="3679" y="11121"/>
                        <a:pt x="3513" y="11442"/>
                      </a:cubicBezTo>
                      <a:cubicBezTo>
                        <a:pt x="3263" y="11918"/>
                        <a:pt x="3168" y="12442"/>
                        <a:pt x="3084" y="12954"/>
                      </a:cubicBezTo>
                      <a:cubicBezTo>
                        <a:pt x="3037" y="13157"/>
                        <a:pt x="3013" y="13395"/>
                        <a:pt x="2953" y="13609"/>
                      </a:cubicBezTo>
                      <a:cubicBezTo>
                        <a:pt x="2703" y="14621"/>
                        <a:pt x="2144" y="15574"/>
                        <a:pt x="1632" y="16479"/>
                      </a:cubicBezTo>
                      <a:cubicBezTo>
                        <a:pt x="1513" y="16705"/>
                        <a:pt x="1370" y="16907"/>
                        <a:pt x="1251" y="17133"/>
                      </a:cubicBezTo>
                      <a:cubicBezTo>
                        <a:pt x="679" y="18193"/>
                        <a:pt x="0" y="19586"/>
                        <a:pt x="143" y="21027"/>
                      </a:cubicBezTo>
                      <a:lnTo>
                        <a:pt x="584" y="20967"/>
                      </a:lnTo>
                      <a:cubicBezTo>
                        <a:pt x="477" y="19658"/>
                        <a:pt x="1060" y="18395"/>
                        <a:pt x="1655" y="17336"/>
                      </a:cubicBezTo>
                      <a:cubicBezTo>
                        <a:pt x="1774" y="17133"/>
                        <a:pt x="1905" y="16907"/>
                        <a:pt x="2025" y="16705"/>
                      </a:cubicBezTo>
                      <a:cubicBezTo>
                        <a:pt x="2572" y="15764"/>
                        <a:pt x="3132" y="14800"/>
                        <a:pt x="3394" y="13704"/>
                      </a:cubicBezTo>
                      <a:cubicBezTo>
                        <a:pt x="3441" y="13490"/>
                        <a:pt x="3489" y="13252"/>
                        <a:pt x="3525" y="13026"/>
                      </a:cubicBezTo>
                      <a:cubicBezTo>
                        <a:pt x="3620" y="12538"/>
                        <a:pt x="3715" y="12073"/>
                        <a:pt x="3918" y="11657"/>
                      </a:cubicBezTo>
                      <a:cubicBezTo>
                        <a:pt x="4060" y="11371"/>
                        <a:pt x="4275" y="11109"/>
                        <a:pt x="4501" y="10835"/>
                      </a:cubicBezTo>
                      <a:cubicBezTo>
                        <a:pt x="4632" y="10668"/>
                        <a:pt x="4763" y="10514"/>
                        <a:pt x="4882" y="10335"/>
                      </a:cubicBezTo>
                      <a:cubicBezTo>
                        <a:pt x="5680" y="9192"/>
                        <a:pt x="5882" y="7835"/>
                        <a:pt x="6096" y="6501"/>
                      </a:cubicBezTo>
                      <a:cubicBezTo>
                        <a:pt x="6120" y="6346"/>
                        <a:pt x="6132" y="6180"/>
                        <a:pt x="6168" y="6013"/>
                      </a:cubicBezTo>
                      <a:cubicBezTo>
                        <a:pt x="6537" y="3810"/>
                        <a:pt x="7609" y="1643"/>
                        <a:pt x="8990" y="346"/>
                      </a:cubicBezTo>
                      <a:lnTo>
                        <a:pt x="868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18"/>
                <p:cNvSpPr/>
                <p:nvPr/>
              </p:nvSpPr>
              <p:spPr>
                <a:xfrm>
                  <a:off x="1821950" y="5686250"/>
                  <a:ext cx="624500" cy="5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80" h="22146" extrusionOk="0">
                      <a:moveTo>
                        <a:pt x="24694" y="0"/>
                      </a:moveTo>
                      <a:cubicBezTo>
                        <a:pt x="23420" y="1012"/>
                        <a:pt x="22610" y="2810"/>
                        <a:pt x="22241" y="3798"/>
                      </a:cubicBezTo>
                      <a:cubicBezTo>
                        <a:pt x="22110" y="4120"/>
                        <a:pt x="22003" y="4453"/>
                        <a:pt x="21884" y="4775"/>
                      </a:cubicBezTo>
                      <a:cubicBezTo>
                        <a:pt x="21539" y="5739"/>
                        <a:pt x="21193" y="6727"/>
                        <a:pt x="20681" y="7608"/>
                      </a:cubicBezTo>
                      <a:cubicBezTo>
                        <a:pt x="20455" y="7977"/>
                        <a:pt x="20181" y="8335"/>
                        <a:pt x="19931" y="8692"/>
                      </a:cubicBezTo>
                      <a:cubicBezTo>
                        <a:pt x="19586" y="9168"/>
                        <a:pt x="19229" y="9668"/>
                        <a:pt x="18955" y="10204"/>
                      </a:cubicBezTo>
                      <a:cubicBezTo>
                        <a:pt x="18610" y="10883"/>
                        <a:pt x="18395" y="11609"/>
                        <a:pt x="18193" y="12323"/>
                      </a:cubicBezTo>
                      <a:cubicBezTo>
                        <a:pt x="18062" y="12788"/>
                        <a:pt x="17919" y="13276"/>
                        <a:pt x="17740" y="13716"/>
                      </a:cubicBezTo>
                      <a:cubicBezTo>
                        <a:pt x="17550" y="14216"/>
                        <a:pt x="17312" y="14693"/>
                        <a:pt x="17086" y="15145"/>
                      </a:cubicBezTo>
                      <a:cubicBezTo>
                        <a:pt x="16931" y="15466"/>
                        <a:pt x="16764" y="15800"/>
                        <a:pt x="16609" y="16133"/>
                      </a:cubicBezTo>
                      <a:cubicBezTo>
                        <a:pt x="16216" y="17026"/>
                        <a:pt x="15919" y="17979"/>
                        <a:pt x="15633" y="18884"/>
                      </a:cubicBezTo>
                      <a:lnTo>
                        <a:pt x="14883" y="21265"/>
                      </a:lnTo>
                      <a:cubicBezTo>
                        <a:pt x="14740" y="21122"/>
                        <a:pt x="14585" y="20967"/>
                        <a:pt x="14442" y="20800"/>
                      </a:cubicBezTo>
                      <a:cubicBezTo>
                        <a:pt x="13311" y="19634"/>
                        <a:pt x="12025" y="18324"/>
                        <a:pt x="10799" y="17407"/>
                      </a:cubicBezTo>
                      <a:lnTo>
                        <a:pt x="10466" y="17169"/>
                      </a:lnTo>
                      <a:cubicBezTo>
                        <a:pt x="9847" y="16717"/>
                        <a:pt x="9204" y="16252"/>
                        <a:pt x="8680" y="15681"/>
                      </a:cubicBezTo>
                      <a:cubicBezTo>
                        <a:pt x="8489" y="15466"/>
                        <a:pt x="8299" y="15205"/>
                        <a:pt x="8096" y="14966"/>
                      </a:cubicBezTo>
                      <a:cubicBezTo>
                        <a:pt x="7858" y="14669"/>
                        <a:pt x="7620" y="14371"/>
                        <a:pt x="7358" y="14097"/>
                      </a:cubicBezTo>
                      <a:cubicBezTo>
                        <a:pt x="6930" y="13657"/>
                        <a:pt x="6418" y="13300"/>
                        <a:pt x="5929" y="12966"/>
                      </a:cubicBezTo>
                      <a:cubicBezTo>
                        <a:pt x="5739" y="12823"/>
                        <a:pt x="5537" y="12692"/>
                        <a:pt x="5358" y="12561"/>
                      </a:cubicBezTo>
                      <a:cubicBezTo>
                        <a:pt x="2822" y="10680"/>
                        <a:pt x="929" y="7561"/>
                        <a:pt x="453" y="4418"/>
                      </a:cubicBezTo>
                      <a:lnTo>
                        <a:pt x="0" y="4489"/>
                      </a:lnTo>
                      <a:cubicBezTo>
                        <a:pt x="512" y="7739"/>
                        <a:pt x="2465" y="10978"/>
                        <a:pt x="5096" y="12930"/>
                      </a:cubicBezTo>
                      <a:cubicBezTo>
                        <a:pt x="5287" y="13085"/>
                        <a:pt x="5477" y="13216"/>
                        <a:pt x="5679" y="13347"/>
                      </a:cubicBezTo>
                      <a:cubicBezTo>
                        <a:pt x="6180" y="13704"/>
                        <a:pt x="6644" y="14038"/>
                        <a:pt x="7049" y="14431"/>
                      </a:cubicBezTo>
                      <a:cubicBezTo>
                        <a:pt x="7299" y="14693"/>
                        <a:pt x="7501" y="14966"/>
                        <a:pt x="7739" y="15264"/>
                      </a:cubicBezTo>
                      <a:cubicBezTo>
                        <a:pt x="7942" y="15526"/>
                        <a:pt x="8132" y="15776"/>
                        <a:pt x="8358" y="16014"/>
                      </a:cubicBezTo>
                      <a:cubicBezTo>
                        <a:pt x="8906" y="16621"/>
                        <a:pt x="9573" y="17098"/>
                        <a:pt x="10216" y="17562"/>
                      </a:cubicBezTo>
                      <a:lnTo>
                        <a:pt x="10537" y="17800"/>
                      </a:lnTo>
                      <a:cubicBezTo>
                        <a:pt x="11752" y="18681"/>
                        <a:pt x="13014" y="19991"/>
                        <a:pt x="14133" y="21134"/>
                      </a:cubicBezTo>
                      <a:cubicBezTo>
                        <a:pt x="14371" y="21396"/>
                        <a:pt x="14609" y="21634"/>
                        <a:pt x="14847" y="21872"/>
                      </a:cubicBezTo>
                      <a:lnTo>
                        <a:pt x="15109" y="22146"/>
                      </a:lnTo>
                      <a:lnTo>
                        <a:pt x="16097" y="18991"/>
                      </a:lnTo>
                      <a:cubicBezTo>
                        <a:pt x="16371" y="18074"/>
                        <a:pt x="16657" y="17157"/>
                        <a:pt x="17050" y="16276"/>
                      </a:cubicBezTo>
                      <a:cubicBezTo>
                        <a:pt x="17193" y="15955"/>
                        <a:pt x="17348" y="15621"/>
                        <a:pt x="17502" y="15312"/>
                      </a:cubicBezTo>
                      <a:cubicBezTo>
                        <a:pt x="17740" y="14835"/>
                        <a:pt x="17979" y="14347"/>
                        <a:pt x="18181" y="13835"/>
                      </a:cubicBezTo>
                      <a:cubicBezTo>
                        <a:pt x="18360" y="13383"/>
                        <a:pt x="18502" y="12883"/>
                        <a:pt x="18633" y="12407"/>
                      </a:cubicBezTo>
                      <a:cubicBezTo>
                        <a:pt x="18836" y="11728"/>
                        <a:pt x="19038" y="11025"/>
                        <a:pt x="19372" y="10383"/>
                      </a:cubicBezTo>
                      <a:cubicBezTo>
                        <a:pt x="19634" y="9871"/>
                        <a:pt x="19979" y="9394"/>
                        <a:pt x="20324" y="8930"/>
                      </a:cubicBezTo>
                      <a:cubicBezTo>
                        <a:pt x="20574" y="8573"/>
                        <a:pt x="20836" y="8204"/>
                        <a:pt x="21074" y="7811"/>
                      </a:cubicBezTo>
                      <a:cubicBezTo>
                        <a:pt x="21634" y="6906"/>
                        <a:pt x="21991" y="5894"/>
                        <a:pt x="22324" y="4906"/>
                      </a:cubicBezTo>
                      <a:cubicBezTo>
                        <a:pt x="22432" y="4584"/>
                        <a:pt x="22551" y="4275"/>
                        <a:pt x="22670" y="3941"/>
                      </a:cubicBezTo>
                      <a:cubicBezTo>
                        <a:pt x="23015" y="3001"/>
                        <a:pt x="23789" y="1298"/>
                        <a:pt x="24979" y="357"/>
                      </a:cubicBezTo>
                      <a:lnTo>
                        <a:pt x="2469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18"/>
                <p:cNvSpPr/>
                <p:nvPr/>
              </p:nvSpPr>
              <p:spPr>
                <a:xfrm>
                  <a:off x="1896650" y="5436500"/>
                  <a:ext cx="263450" cy="56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8" h="22790" extrusionOk="0">
                      <a:moveTo>
                        <a:pt x="322" y="1"/>
                      </a:moveTo>
                      <a:lnTo>
                        <a:pt x="322" y="1"/>
                      </a:lnTo>
                      <a:cubicBezTo>
                        <a:pt x="1" y="1382"/>
                        <a:pt x="215" y="2751"/>
                        <a:pt x="501" y="4275"/>
                      </a:cubicBezTo>
                      <a:cubicBezTo>
                        <a:pt x="977" y="6895"/>
                        <a:pt x="1572" y="9657"/>
                        <a:pt x="3037" y="11955"/>
                      </a:cubicBezTo>
                      <a:cubicBezTo>
                        <a:pt x="3239" y="12252"/>
                        <a:pt x="3442" y="12550"/>
                        <a:pt x="3656" y="12848"/>
                      </a:cubicBezTo>
                      <a:cubicBezTo>
                        <a:pt x="3954" y="13253"/>
                        <a:pt x="4239" y="13669"/>
                        <a:pt x="4489" y="14098"/>
                      </a:cubicBezTo>
                      <a:cubicBezTo>
                        <a:pt x="4763" y="14586"/>
                        <a:pt x="5013" y="15110"/>
                        <a:pt x="5227" y="15634"/>
                      </a:cubicBezTo>
                      <a:cubicBezTo>
                        <a:pt x="5347" y="15932"/>
                        <a:pt x="5489" y="16241"/>
                        <a:pt x="5632" y="16539"/>
                      </a:cubicBezTo>
                      <a:cubicBezTo>
                        <a:pt x="6763" y="18908"/>
                        <a:pt x="8514" y="20885"/>
                        <a:pt x="10204" y="22790"/>
                      </a:cubicBezTo>
                      <a:lnTo>
                        <a:pt x="10538" y="22480"/>
                      </a:lnTo>
                      <a:cubicBezTo>
                        <a:pt x="8871" y="20599"/>
                        <a:pt x="7144" y="18646"/>
                        <a:pt x="6049" y="16348"/>
                      </a:cubicBezTo>
                      <a:lnTo>
                        <a:pt x="5644" y="15455"/>
                      </a:lnTo>
                      <a:cubicBezTo>
                        <a:pt x="5418" y="14931"/>
                        <a:pt x="5180" y="14384"/>
                        <a:pt x="4882" y="13872"/>
                      </a:cubicBezTo>
                      <a:cubicBezTo>
                        <a:pt x="4632" y="13407"/>
                        <a:pt x="4335" y="12991"/>
                        <a:pt x="4037" y="12574"/>
                      </a:cubicBezTo>
                      <a:cubicBezTo>
                        <a:pt x="3834" y="12300"/>
                        <a:pt x="3620" y="12002"/>
                        <a:pt x="3430" y="11705"/>
                      </a:cubicBezTo>
                      <a:cubicBezTo>
                        <a:pt x="2001" y="9466"/>
                        <a:pt x="1417" y="6776"/>
                        <a:pt x="941" y="4180"/>
                      </a:cubicBezTo>
                      <a:cubicBezTo>
                        <a:pt x="679" y="2716"/>
                        <a:pt x="477" y="1382"/>
                        <a:pt x="763" y="108"/>
                      </a:cubicBez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3" name="Google Shape;613;p18"/>
              <p:cNvGrpSpPr/>
              <p:nvPr/>
            </p:nvGrpSpPr>
            <p:grpSpPr>
              <a:xfrm rot="2700000">
                <a:off x="2022629" y="4043249"/>
                <a:ext cx="736574" cy="1342446"/>
                <a:chOff x="-214625" y="3943775"/>
                <a:chExt cx="458725" cy="836125"/>
              </a:xfrm>
            </p:grpSpPr>
            <p:sp>
              <p:nvSpPr>
                <p:cNvPr id="614" name="Google Shape;614;p18"/>
                <p:cNvSpPr/>
                <p:nvPr/>
              </p:nvSpPr>
              <p:spPr>
                <a:xfrm>
                  <a:off x="-114025" y="3943775"/>
                  <a:ext cx="195000" cy="50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0" h="20075" extrusionOk="0">
                      <a:moveTo>
                        <a:pt x="4323" y="0"/>
                      </a:moveTo>
                      <a:cubicBezTo>
                        <a:pt x="2204" y="3013"/>
                        <a:pt x="1" y="6299"/>
                        <a:pt x="84" y="9978"/>
                      </a:cubicBezTo>
                      <a:cubicBezTo>
                        <a:pt x="120" y="11918"/>
                        <a:pt x="811" y="13800"/>
                        <a:pt x="1596" y="15586"/>
                      </a:cubicBezTo>
                      <a:cubicBezTo>
                        <a:pt x="2335" y="17217"/>
                        <a:pt x="3168" y="18872"/>
                        <a:pt x="4490" y="20074"/>
                      </a:cubicBezTo>
                      <a:cubicBezTo>
                        <a:pt x="4454" y="18991"/>
                        <a:pt x="5156" y="18205"/>
                        <a:pt x="5680" y="17252"/>
                      </a:cubicBezTo>
                      <a:cubicBezTo>
                        <a:pt x="6811" y="15193"/>
                        <a:pt x="7800" y="12930"/>
                        <a:pt x="7538" y="10597"/>
                      </a:cubicBezTo>
                      <a:cubicBezTo>
                        <a:pt x="7371" y="9216"/>
                        <a:pt x="6776" y="7918"/>
                        <a:pt x="6252" y="6620"/>
                      </a:cubicBezTo>
                      <a:cubicBezTo>
                        <a:pt x="5394" y="4453"/>
                        <a:pt x="4692" y="2322"/>
                        <a:pt x="43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8"/>
                <p:cNvSpPr/>
                <p:nvPr/>
              </p:nvSpPr>
              <p:spPr>
                <a:xfrm>
                  <a:off x="64875" y="4296800"/>
                  <a:ext cx="179225" cy="32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9" h="13097" extrusionOk="0">
                      <a:moveTo>
                        <a:pt x="6787" y="0"/>
                      </a:moveTo>
                      <a:cubicBezTo>
                        <a:pt x="5692" y="2536"/>
                        <a:pt x="2810" y="3798"/>
                        <a:pt x="1322" y="6120"/>
                      </a:cubicBezTo>
                      <a:cubicBezTo>
                        <a:pt x="1" y="8192"/>
                        <a:pt x="12" y="11049"/>
                        <a:pt x="1358" y="13097"/>
                      </a:cubicBezTo>
                      <a:cubicBezTo>
                        <a:pt x="1703" y="12502"/>
                        <a:pt x="2287" y="12109"/>
                        <a:pt x="2846" y="11704"/>
                      </a:cubicBezTo>
                      <a:cubicBezTo>
                        <a:pt x="4680" y="10406"/>
                        <a:pt x="6299" y="8632"/>
                        <a:pt x="6751" y="6429"/>
                      </a:cubicBezTo>
                      <a:cubicBezTo>
                        <a:pt x="7168" y="4429"/>
                        <a:pt x="6561" y="2048"/>
                        <a:pt x="67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8"/>
                <p:cNvSpPr/>
                <p:nvPr/>
              </p:nvSpPr>
              <p:spPr>
                <a:xfrm>
                  <a:off x="-214625" y="4372100"/>
                  <a:ext cx="233975" cy="2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10542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82" y="2548"/>
                        <a:pt x="810" y="5168"/>
                        <a:pt x="2168" y="7346"/>
                      </a:cubicBezTo>
                      <a:cubicBezTo>
                        <a:pt x="2620" y="8049"/>
                        <a:pt x="3156" y="8704"/>
                        <a:pt x="3846" y="9132"/>
                      </a:cubicBezTo>
                      <a:cubicBezTo>
                        <a:pt x="4596" y="9585"/>
                        <a:pt x="5477" y="9775"/>
                        <a:pt x="6323" y="9954"/>
                      </a:cubicBezTo>
                      <a:cubicBezTo>
                        <a:pt x="7024" y="10104"/>
                        <a:pt x="8138" y="10541"/>
                        <a:pt x="8942" y="10541"/>
                      </a:cubicBezTo>
                      <a:cubicBezTo>
                        <a:pt x="9094" y="10541"/>
                        <a:pt x="9234" y="10526"/>
                        <a:pt x="9359" y="10490"/>
                      </a:cubicBezTo>
                      <a:cubicBezTo>
                        <a:pt x="8180" y="8204"/>
                        <a:pt x="7037" y="5465"/>
                        <a:pt x="5299" y="3525"/>
                      </a:cubicBezTo>
                      <a:cubicBezTo>
                        <a:pt x="3870" y="1929"/>
                        <a:pt x="1906" y="953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8"/>
                <p:cNvSpPr/>
                <p:nvPr/>
              </p:nvSpPr>
              <p:spPr>
                <a:xfrm>
                  <a:off x="-32750" y="3943775"/>
                  <a:ext cx="219700" cy="83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8" h="33445" extrusionOk="0">
                      <a:moveTo>
                        <a:pt x="1072" y="0"/>
                      </a:moveTo>
                      <a:cubicBezTo>
                        <a:pt x="858" y="1489"/>
                        <a:pt x="679" y="2965"/>
                        <a:pt x="536" y="4453"/>
                      </a:cubicBezTo>
                      <a:cubicBezTo>
                        <a:pt x="369" y="5941"/>
                        <a:pt x="250" y="7430"/>
                        <a:pt x="167" y="8918"/>
                      </a:cubicBezTo>
                      <a:cubicBezTo>
                        <a:pt x="0" y="11906"/>
                        <a:pt x="60" y="14907"/>
                        <a:pt x="524" y="17883"/>
                      </a:cubicBezTo>
                      <a:cubicBezTo>
                        <a:pt x="1012" y="20848"/>
                        <a:pt x="1870" y="23765"/>
                        <a:pt x="3227" y="26444"/>
                      </a:cubicBezTo>
                      <a:cubicBezTo>
                        <a:pt x="3917" y="27789"/>
                        <a:pt x="4703" y="29063"/>
                        <a:pt x="5620" y="30254"/>
                      </a:cubicBezTo>
                      <a:cubicBezTo>
                        <a:pt x="6561" y="31433"/>
                        <a:pt x="7608" y="32516"/>
                        <a:pt x="8787" y="33445"/>
                      </a:cubicBezTo>
                      <a:cubicBezTo>
                        <a:pt x="7668" y="32445"/>
                        <a:pt x="6668" y="31326"/>
                        <a:pt x="5811" y="30123"/>
                      </a:cubicBezTo>
                      <a:cubicBezTo>
                        <a:pt x="4930" y="28920"/>
                        <a:pt x="4179" y="27635"/>
                        <a:pt x="3536" y="26301"/>
                      </a:cubicBezTo>
                      <a:cubicBezTo>
                        <a:pt x="2274" y="23622"/>
                        <a:pt x="1417" y="20753"/>
                        <a:pt x="965" y="17812"/>
                      </a:cubicBezTo>
                      <a:cubicBezTo>
                        <a:pt x="477" y="14883"/>
                        <a:pt x="417" y="11906"/>
                        <a:pt x="512" y="8930"/>
                      </a:cubicBezTo>
                      <a:cubicBezTo>
                        <a:pt x="548" y="7442"/>
                        <a:pt x="643" y="5953"/>
                        <a:pt x="739" y="4465"/>
                      </a:cubicBezTo>
                      <a:lnTo>
                        <a:pt x="10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8"/>
                <p:cNvSpPr/>
                <p:nvPr/>
              </p:nvSpPr>
              <p:spPr>
                <a:xfrm>
                  <a:off x="-214625" y="4297375"/>
                  <a:ext cx="450675" cy="3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7" h="15837" extrusionOk="0">
                      <a:moveTo>
                        <a:pt x="17979" y="1"/>
                      </a:moveTo>
                      <a:lnTo>
                        <a:pt x="17979" y="1"/>
                      </a:lnTo>
                      <a:cubicBezTo>
                        <a:pt x="17920" y="1394"/>
                        <a:pt x="17431" y="2704"/>
                        <a:pt x="16812" y="3930"/>
                      </a:cubicBezTo>
                      <a:cubicBezTo>
                        <a:pt x="16217" y="5144"/>
                        <a:pt x="15443" y="6287"/>
                        <a:pt x="14669" y="7442"/>
                      </a:cubicBezTo>
                      <a:cubicBezTo>
                        <a:pt x="13895" y="8585"/>
                        <a:pt x="13169" y="9788"/>
                        <a:pt x="12693" y="11109"/>
                      </a:cubicBezTo>
                      <a:cubicBezTo>
                        <a:pt x="12276" y="12275"/>
                        <a:pt x="12087" y="13514"/>
                        <a:pt x="12134" y="14746"/>
                      </a:cubicBezTo>
                      <a:lnTo>
                        <a:pt x="12134" y="14746"/>
                      </a:lnTo>
                      <a:cubicBezTo>
                        <a:pt x="11083" y="13910"/>
                        <a:pt x="9889" y="13326"/>
                        <a:pt x="8752" y="12705"/>
                      </a:cubicBezTo>
                      <a:cubicBezTo>
                        <a:pt x="8097" y="12348"/>
                        <a:pt x="7466" y="11979"/>
                        <a:pt x="6871" y="11562"/>
                      </a:cubicBezTo>
                      <a:cubicBezTo>
                        <a:pt x="6275" y="11145"/>
                        <a:pt x="5739" y="10633"/>
                        <a:pt x="5239" y="10121"/>
                      </a:cubicBezTo>
                      <a:cubicBezTo>
                        <a:pt x="4227" y="9062"/>
                        <a:pt x="3358" y="7835"/>
                        <a:pt x="2537" y="6621"/>
                      </a:cubicBezTo>
                      <a:cubicBezTo>
                        <a:pt x="1703" y="5394"/>
                        <a:pt x="905" y="4132"/>
                        <a:pt x="1" y="2977"/>
                      </a:cubicBezTo>
                      <a:lnTo>
                        <a:pt x="1" y="2977"/>
                      </a:lnTo>
                      <a:cubicBezTo>
                        <a:pt x="834" y="4204"/>
                        <a:pt x="1572" y="5490"/>
                        <a:pt x="2382" y="6764"/>
                      </a:cubicBezTo>
                      <a:cubicBezTo>
                        <a:pt x="3168" y="8014"/>
                        <a:pt x="3989" y="9264"/>
                        <a:pt x="5001" y="10383"/>
                      </a:cubicBezTo>
                      <a:cubicBezTo>
                        <a:pt x="5501" y="10931"/>
                        <a:pt x="6061" y="11455"/>
                        <a:pt x="6668" y="11907"/>
                      </a:cubicBezTo>
                      <a:cubicBezTo>
                        <a:pt x="7275" y="12348"/>
                        <a:pt x="7918" y="12741"/>
                        <a:pt x="8573" y="13098"/>
                      </a:cubicBezTo>
                      <a:cubicBezTo>
                        <a:pt x="9883" y="13812"/>
                        <a:pt x="11192" y="14491"/>
                        <a:pt x="12276" y="15443"/>
                      </a:cubicBezTo>
                      <a:lnTo>
                        <a:pt x="12705" y="15836"/>
                      </a:lnTo>
                      <a:lnTo>
                        <a:pt x="12645" y="15253"/>
                      </a:lnTo>
                      <a:cubicBezTo>
                        <a:pt x="12502" y="13907"/>
                        <a:pt x="12645" y="12538"/>
                        <a:pt x="13097" y="11264"/>
                      </a:cubicBezTo>
                      <a:cubicBezTo>
                        <a:pt x="13538" y="9978"/>
                        <a:pt x="14252" y="8811"/>
                        <a:pt x="14967" y="7633"/>
                      </a:cubicBezTo>
                      <a:cubicBezTo>
                        <a:pt x="15693" y="6454"/>
                        <a:pt x="16455" y="5275"/>
                        <a:pt x="17027" y="4013"/>
                      </a:cubicBezTo>
                      <a:cubicBezTo>
                        <a:pt x="17574" y="2751"/>
                        <a:pt x="18027" y="1382"/>
                        <a:pt x="179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8"/>
                <p:cNvSpPr/>
                <p:nvPr/>
              </p:nvSpPr>
              <p:spPr>
                <a:xfrm>
                  <a:off x="-67875" y="4054800"/>
                  <a:ext cx="89325" cy="9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3" h="387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84" y="655"/>
                        <a:pt x="274" y="1286"/>
                        <a:pt x="512" y="1905"/>
                      </a:cubicBezTo>
                      <a:cubicBezTo>
                        <a:pt x="774" y="2513"/>
                        <a:pt x="1096" y="3096"/>
                        <a:pt x="1477" y="3644"/>
                      </a:cubicBezTo>
                      <a:lnTo>
                        <a:pt x="1632" y="3870"/>
                      </a:lnTo>
                      <a:lnTo>
                        <a:pt x="1822" y="3691"/>
                      </a:lnTo>
                      <a:cubicBezTo>
                        <a:pt x="2227" y="3298"/>
                        <a:pt x="2560" y="2870"/>
                        <a:pt x="2858" y="2405"/>
                      </a:cubicBezTo>
                      <a:cubicBezTo>
                        <a:pt x="3013" y="2179"/>
                        <a:pt x="3144" y="1929"/>
                        <a:pt x="3263" y="1691"/>
                      </a:cubicBezTo>
                      <a:cubicBezTo>
                        <a:pt x="3382" y="1441"/>
                        <a:pt x="3501" y="1191"/>
                        <a:pt x="3572" y="929"/>
                      </a:cubicBezTo>
                      <a:lnTo>
                        <a:pt x="3572" y="929"/>
                      </a:lnTo>
                      <a:lnTo>
                        <a:pt x="3096" y="1584"/>
                      </a:lnTo>
                      <a:lnTo>
                        <a:pt x="3096" y="1584"/>
                      </a:lnTo>
                      <a:cubicBezTo>
                        <a:pt x="2953" y="1798"/>
                        <a:pt x="2775" y="2001"/>
                        <a:pt x="2608" y="2215"/>
                      </a:cubicBezTo>
                      <a:cubicBezTo>
                        <a:pt x="2323" y="2549"/>
                        <a:pt x="2030" y="2867"/>
                        <a:pt x="1722" y="3169"/>
                      </a:cubicBezTo>
                      <a:lnTo>
                        <a:pt x="1722" y="3169"/>
                      </a:lnTo>
                      <a:cubicBezTo>
                        <a:pt x="1417" y="2702"/>
                        <a:pt x="1126" y="2220"/>
                        <a:pt x="870" y="1739"/>
                      </a:cubicBezTo>
                      <a:cubicBezTo>
                        <a:pt x="572" y="1167"/>
                        <a:pt x="286" y="596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8"/>
                <p:cNvSpPr/>
                <p:nvPr/>
              </p:nvSpPr>
              <p:spPr>
                <a:xfrm>
                  <a:off x="-90800" y="4143200"/>
                  <a:ext cx="138150" cy="1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5335" extrusionOk="0">
                      <a:moveTo>
                        <a:pt x="1" y="0"/>
                      </a:moveTo>
                      <a:cubicBezTo>
                        <a:pt x="132" y="453"/>
                        <a:pt x="310" y="882"/>
                        <a:pt x="489" y="1310"/>
                      </a:cubicBezTo>
                      <a:cubicBezTo>
                        <a:pt x="667" y="1739"/>
                        <a:pt x="846" y="2179"/>
                        <a:pt x="1060" y="2596"/>
                      </a:cubicBezTo>
                      <a:cubicBezTo>
                        <a:pt x="1453" y="3441"/>
                        <a:pt x="1918" y="4275"/>
                        <a:pt x="2406" y="5061"/>
                      </a:cubicBezTo>
                      <a:lnTo>
                        <a:pt x="2572" y="5334"/>
                      </a:lnTo>
                      <a:lnTo>
                        <a:pt x="2763" y="5096"/>
                      </a:lnTo>
                      <a:cubicBezTo>
                        <a:pt x="3322" y="4418"/>
                        <a:pt x="3858" y="3715"/>
                        <a:pt x="4311" y="2989"/>
                      </a:cubicBezTo>
                      <a:cubicBezTo>
                        <a:pt x="4549" y="2620"/>
                        <a:pt x="4763" y="2251"/>
                        <a:pt x="4966" y="1858"/>
                      </a:cubicBezTo>
                      <a:cubicBezTo>
                        <a:pt x="5168" y="1477"/>
                        <a:pt x="5358" y="1084"/>
                        <a:pt x="5525" y="679"/>
                      </a:cubicBezTo>
                      <a:lnTo>
                        <a:pt x="5525" y="679"/>
                      </a:lnTo>
                      <a:cubicBezTo>
                        <a:pt x="5287" y="1048"/>
                        <a:pt x="5049" y="1417"/>
                        <a:pt x="4787" y="1763"/>
                      </a:cubicBezTo>
                      <a:cubicBezTo>
                        <a:pt x="4537" y="2120"/>
                        <a:pt x="4287" y="2453"/>
                        <a:pt x="4037" y="2798"/>
                      </a:cubicBezTo>
                      <a:cubicBezTo>
                        <a:pt x="3578" y="3403"/>
                        <a:pt x="3110" y="3990"/>
                        <a:pt x="2633" y="4566"/>
                      </a:cubicBezTo>
                      <a:lnTo>
                        <a:pt x="2633" y="4566"/>
                      </a:lnTo>
                      <a:cubicBezTo>
                        <a:pt x="2202" y="3867"/>
                        <a:pt x="1781" y="3159"/>
                        <a:pt x="1370" y="244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8"/>
                <p:cNvSpPr/>
                <p:nvPr/>
              </p:nvSpPr>
              <p:spPr>
                <a:xfrm>
                  <a:off x="-80675" y="4247375"/>
                  <a:ext cx="136350" cy="1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4" h="4442" extrusionOk="0">
                      <a:moveTo>
                        <a:pt x="5453" y="1"/>
                      </a:moveTo>
                      <a:lnTo>
                        <a:pt x="5453" y="1"/>
                      </a:lnTo>
                      <a:cubicBezTo>
                        <a:pt x="4942" y="691"/>
                        <a:pt x="4430" y="1358"/>
                        <a:pt x="3894" y="2013"/>
                      </a:cubicBezTo>
                      <a:cubicBezTo>
                        <a:pt x="3632" y="2358"/>
                        <a:pt x="3358" y="2668"/>
                        <a:pt x="3096" y="2989"/>
                      </a:cubicBezTo>
                      <a:lnTo>
                        <a:pt x="2449" y="3758"/>
                      </a:lnTo>
                      <a:lnTo>
                        <a:pt x="2449" y="3758"/>
                      </a:lnTo>
                      <a:lnTo>
                        <a:pt x="1310" y="2382"/>
                      </a:lnTo>
                      <a:cubicBezTo>
                        <a:pt x="870" y="1858"/>
                        <a:pt x="441" y="1322"/>
                        <a:pt x="0" y="810"/>
                      </a:cubicBezTo>
                      <a:lnTo>
                        <a:pt x="0" y="810"/>
                      </a:lnTo>
                      <a:cubicBezTo>
                        <a:pt x="298" y="1429"/>
                        <a:pt x="655" y="2013"/>
                        <a:pt x="1036" y="2572"/>
                      </a:cubicBezTo>
                      <a:cubicBezTo>
                        <a:pt x="1405" y="3156"/>
                        <a:pt x="1822" y="3703"/>
                        <a:pt x="2263" y="4239"/>
                      </a:cubicBezTo>
                      <a:lnTo>
                        <a:pt x="2417" y="4442"/>
                      </a:lnTo>
                      <a:lnTo>
                        <a:pt x="2596" y="4239"/>
                      </a:lnTo>
                      <a:cubicBezTo>
                        <a:pt x="2894" y="3930"/>
                        <a:pt x="3167" y="3584"/>
                        <a:pt x="3429" y="3263"/>
                      </a:cubicBezTo>
                      <a:cubicBezTo>
                        <a:pt x="3703" y="2930"/>
                        <a:pt x="3953" y="2596"/>
                        <a:pt x="4191" y="2239"/>
                      </a:cubicBezTo>
                      <a:cubicBezTo>
                        <a:pt x="4680" y="1525"/>
                        <a:pt x="5120" y="786"/>
                        <a:pt x="54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8"/>
                <p:cNvSpPr/>
                <p:nvPr/>
              </p:nvSpPr>
              <p:spPr>
                <a:xfrm>
                  <a:off x="164900" y="4391450"/>
                  <a:ext cx="61025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3084" extrusionOk="0">
                      <a:moveTo>
                        <a:pt x="631" y="0"/>
                      </a:moveTo>
                      <a:lnTo>
                        <a:pt x="631" y="0"/>
                      </a:lnTo>
                      <a:cubicBezTo>
                        <a:pt x="441" y="441"/>
                        <a:pt x="310" y="893"/>
                        <a:pt x="191" y="1358"/>
                      </a:cubicBezTo>
                      <a:cubicBezTo>
                        <a:pt x="95" y="1810"/>
                        <a:pt x="36" y="2274"/>
                        <a:pt x="12" y="2751"/>
                      </a:cubicBezTo>
                      <a:lnTo>
                        <a:pt x="0" y="3084"/>
                      </a:lnTo>
                      <a:lnTo>
                        <a:pt x="0" y="3084"/>
                      </a:lnTo>
                      <a:lnTo>
                        <a:pt x="310" y="2989"/>
                      </a:lnTo>
                      <a:cubicBezTo>
                        <a:pt x="691" y="2870"/>
                        <a:pt x="1084" y="2739"/>
                        <a:pt x="1441" y="2548"/>
                      </a:cubicBezTo>
                      <a:cubicBezTo>
                        <a:pt x="1798" y="2346"/>
                        <a:pt x="2143" y="2120"/>
                        <a:pt x="2441" y="1846"/>
                      </a:cubicBezTo>
                      <a:lnTo>
                        <a:pt x="2441" y="1846"/>
                      </a:lnTo>
                      <a:cubicBezTo>
                        <a:pt x="2048" y="1989"/>
                        <a:pt x="1679" y="2108"/>
                        <a:pt x="1310" y="2227"/>
                      </a:cubicBezTo>
                      <a:lnTo>
                        <a:pt x="502" y="2465"/>
                      </a:lnTo>
                      <a:lnTo>
                        <a:pt x="502" y="2465"/>
                      </a:lnTo>
                      <a:cubicBezTo>
                        <a:pt x="528" y="2112"/>
                        <a:pt x="553" y="1761"/>
                        <a:pt x="572" y="1417"/>
                      </a:cubicBezTo>
                      <a:cubicBezTo>
                        <a:pt x="607" y="941"/>
                        <a:pt x="631" y="476"/>
                        <a:pt x="6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8"/>
                <p:cNvSpPr/>
                <p:nvPr/>
              </p:nvSpPr>
              <p:spPr>
                <a:xfrm>
                  <a:off x="119050" y="4444725"/>
                  <a:ext cx="83075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3930" extrusionOk="0">
                      <a:moveTo>
                        <a:pt x="239" y="0"/>
                      </a:moveTo>
                      <a:cubicBezTo>
                        <a:pt x="108" y="596"/>
                        <a:pt x="48" y="1203"/>
                        <a:pt x="36" y="1810"/>
                      </a:cubicBezTo>
                      <a:cubicBezTo>
                        <a:pt x="1" y="2417"/>
                        <a:pt x="36" y="3013"/>
                        <a:pt x="96" y="3632"/>
                      </a:cubicBezTo>
                      <a:lnTo>
                        <a:pt x="120" y="3930"/>
                      </a:lnTo>
                      <a:lnTo>
                        <a:pt x="405" y="3822"/>
                      </a:lnTo>
                      <a:cubicBezTo>
                        <a:pt x="941" y="3632"/>
                        <a:pt x="1453" y="3394"/>
                        <a:pt x="1953" y="3108"/>
                      </a:cubicBezTo>
                      <a:cubicBezTo>
                        <a:pt x="2441" y="2822"/>
                        <a:pt x="2906" y="2477"/>
                        <a:pt x="3322" y="2096"/>
                      </a:cubicBezTo>
                      <a:lnTo>
                        <a:pt x="3322" y="2096"/>
                      </a:lnTo>
                      <a:cubicBezTo>
                        <a:pt x="2798" y="2346"/>
                        <a:pt x="2287" y="2572"/>
                        <a:pt x="1786" y="2798"/>
                      </a:cubicBezTo>
                      <a:cubicBezTo>
                        <a:pt x="1367" y="2964"/>
                        <a:pt x="947" y="3138"/>
                        <a:pt x="521" y="3294"/>
                      </a:cubicBezTo>
                      <a:lnTo>
                        <a:pt x="521" y="3294"/>
                      </a:lnTo>
                      <a:cubicBezTo>
                        <a:pt x="477" y="2795"/>
                        <a:pt x="445" y="2297"/>
                        <a:pt x="405" y="1798"/>
                      </a:cubicBezTo>
                      <a:cubicBezTo>
                        <a:pt x="358" y="1203"/>
                        <a:pt x="310" y="608"/>
                        <a:pt x="2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8"/>
                <p:cNvSpPr/>
                <p:nvPr/>
              </p:nvSpPr>
              <p:spPr>
                <a:xfrm>
                  <a:off x="-177425" y="4447700"/>
                  <a:ext cx="64625" cy="8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" h="3228" extrusionOk="0">
                      <a:moveTo>
                        <a:pt x="2204" y="1"/>
                      </a:moveTo>
                      <a:lnTo>
                        <a:pt x="2168" y="1405"/>
                      </a:lnTo>
                      <a:cubicBezTo>
                        <a:pt x="2159" y="1730"/>
                        <a:pt x="2151" y="2056"/>
                        <a:pt x="2135" y="2381"/>
                      </a:cubicBezTo>
                      <a:lnTo>
                        <a:pt x="2135" y="2381"/>
                      </a:lnTo>
                      <a:cubicBezTo>
                        <a:pt x="1857" y="2192"/>
                        <a:pt x="1569" y="2007"/>
                        <a:pt x="1275" y="1822"/>
                      </a:cubicBezTo>
                      <a:cubicBezTo>
                        <a:pt x="858" y="1572"/>
                        <a:pt x="441" y="1334"/>
                        <a:pt x="1" y="1144"/>
                      </a:cubicBezTo>
                      <a:lnTo>
                        <a:pt x="1" y="1144"/>
                      </a:lnTo>
                      <a:cubicBezTo>
                        <a:pt x="322" y="1501"/>
                        <a:pt x="691" y="1810"/>
                        <a:pt x="1049" y="2108"/>
                      </a:cubicBezTo>
                      <a:cubicBezTo>
                        <a:pt x="1430" y="2406"/>
                        <a:pt x="1811" y="2691"/>
                        <a:pt x="2204" y="2977"/>
                      </a:cubicBezTo>
                      <a:lnTo>
                        <a:pt x="2561" y="3227"/>
                      </a:lnTo>
                      <a:lnTo>
                        <a:pt x="2573" y="2810"/>
                      </a:lnTo>
                      <a:cubicBezTo>
                        <a:pt x="2585" y="2334"/>
                        <a:pt x="2585" y="1858"/>
                        <a:pt x="2525" y="1382"/>
                      </a:cubicBezTo>
                      <a:cubicBezTo>
                        <a:pt x="2477" y="917"/>
                        <a:pt x="2382" y="441"/>
                        <a:pt x="220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8"/>
                <p:cNvSpPr/>
                <p:nvPr/>
              </p:nvSpPr>
              <p:spPr>
                <a:xfrm>
                  <a:off x="-128300" y="4497700"/>
                  <a:ext cx="77700" cy="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8" h="3728" extrusionOk="0">
                      <a:moveTo>
                        <a:pt x="2263" y="1"/>
                      </a:moveTo>
                      <a:lnTo>
                        <a:pt x="2263" y="1"/>
                      </a:lnTo>
                      <a:cubicBezTo>
                        <a:pt x="2346" y="572"/>
                        <a:pt x="2417" y="1132"/>
                        <a:pt x="2501" y="1703"/>
                      </a:cubicBezTo>
                      <a:cubicBezTo>
                        <a:pt x="2548" y="2141"/>
                        <a:pt x="2596" y="2594"/>
                        <a:pt x="2625" y="3045"/>
                      </a:cubicBezTo>
                      <a:lnTo>
                        <a:pt x="2625" y="3045"/>
                      </a:lnTo>
                      <a:lnTo>
                        <a:pt x="1489" y="2644"/>
                      </a:lnTo>
                      <a:cubicBezTo>
                        <a:pt x="989" y="2477"/>
                        <a:pt x="500" y="2299"/>
                        <a:pt x="0" y="2144"/>
                      </a:cubicBezTo>
                      <a:lnTo>
                        <a:pt x="0" y="2144"/>
                      </a:lnTo>
                      <a:cubicBezTo>
                        <a:pt x="429" y="2465"/>
                        <a:pt x="870" y="2727"/>
                        <a:pt x="1334" y="2977"/>
                      </a:cubicBezTo>
                      <a:cubicBezTo>
                        <a:pt x="1572" y="3096"/>
                        <a:pt x="1810" y="3204"/>
                        <a:pt x="2048" y="3311"/>
                      </a:cubicBezTo>
                      <a:cubicBezTo>
                        <a:pt x="2286" y="3430"/>
                        <a:pt x="2536" y="3513"/>
                        <a:pt x="2775" y="3608"/>
                      </a:cubicBezTo>
                      <a:lnTo>
                        <a:pt x="3108" y="3727"/>
                      </a:lnTo>
                      <a:lnTo>
                        <a:pt x="3096" y="3370"/>
                      </a:lnTo>
                      <a:cubicBezTo>
                        <a:pt x="3060" y="2787"/>
                        <a:pt x="2989" y="2203"/>
                        <a:pt x="2858" y="1644"/>
                      </a:cubicBezTo>
                      <a:cubicBezTo>
                        <a:pt x="2715" y="1072"/>
                        <a:pt x="2525" y="525"/>
                        <a:pt x="2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18"/>
            <p:cNvGrpSpPr/>
            <p:nvPr/>
          </p:nvGrpSpPr>
          <p:grpSpPr>
            <a:xfrm rot="-6486648" flipH="1">
              <a:off x="6170795" y="3660617"/>
              <a:ext cx="1166731" cy="1651795"/>
              <a:chOff x="1793075" y="1583538"/>
              <a:chExt cx="552200" cy="781775"/>
            </a:xfrm>
          </p:grpSpPr>
          <p:sp>
            <p:nvSpPr>
              <p:cNvPr id="627" name="Google Shape;627;p18"/>
              <p:cNvSpPr/>
              <p:nvPr/>
            </p:nvSpPr>
            <p:spPr>
              <a:xfrm>
                <a:off x="2040150" y="1950063"/>
                <a:ext cx="70250" cy="415250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6610" extrusionOk="0">
                    <a:moveTo>
                      <a:pt x="226" y="0"/>
                    </a:moveTo>
                    <a:lnTo>
                      <a:pt x="0" y="24"/>
                    </a:lnTo>
                    <a:cubicBezTo>
                      <a:pt x="0" y="143"/>
                      <a:pt x="965" y="12502"/>
                      <a:pt x="2608" y="16609"/>
                    </a:cubicBezTo>
                    <a:lnTo>
                      <a:pt x="2810" y="16538"/>
                    </a:lnTo>
                    <a:cubicBezTo>
                      <a:pt x="1191" y="12466"/>
                      <a:pt x="238" y="119"/>
                      <a:pt x="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8"/>
              <p:cNvSpPr/>
              <p:nvPr/>
            </p:nvSpPr>
            <p:spPr>
              <a:xfrm>
                <a:off x="1793075" y="1829763"/>
                <a:ext cx="276850" cy="347875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13915" extrusionOk="0">
                    <a:moveTo>
                      <a:pt x="3644" y="1"/>
                    </a:moveTo>
                    <a:cubicBezTo>
                      <a:pt x="3201" y="1"/>
                      <a:pt x="2634" y="139"/>
                      <a:pt x="1906" y="466"/>
                    </a:cubicBezTo>
                    <a:cubicBezTo>
                      <a:pt x="191" y="1228"/>
                      <a:pt x="1" y="2705"/>
                      <a:pt x="1001" y="3883"/>
                    </a:cubicBezTo>
                    <a:cubicBezTo>
                      <a:pt x="2013" y="5050"/>
                      <a:pt x="1858" y="6455"/>
                      <a:pt x="1656" y="7360"/>
                    </a:cubicBezTo>
                    <a:cubicBezTo>
                      <a:pt x="1442" y="8265"/>
                      <a:pt x="2180" y="9396"/>
                      <a:pt x="3740" y="9467"/>
                    </a:cubicBezTo>
                    <a:cubicBezTo>
                      <a:pt x="5299" y="9551"/>
                      <a:pt x="5013" y="10229"/>
                      <a:pt x="5704" y="11896"/>
                    </a:cubicBezTo>
                    <a:cubicBezTo>
                      <a:pt x="6186" y="13057"/>
                      <a:pt x="8312" y="13914"/>
                      <a:pt x="9675" y="13914"/>
                    </a:cubicBezTo>
                    <a:cubicBezTo>
                      <a:pt x="10298" y="13914"/>
                      <a:pt x="10761" y="13736"/>
                      <a:pt x="10836" y="13325"/>
                    </a:cubicBezTo>
                    <a:cubicBezTo>
                      <a:pt x="11074" y="12015"/>
                      <a:pt x="9955" y="9158"/>
                      <a:pt x="8764" y="8193"/>
                    </a:cubicBezTo>
                    <a:cubicBezTo>
                      <a:pt x="7573" y="7229"/>
                      <a:pt x="8169" y="6455"/>
                      <a:pt x="7835" y="5431"/>
                    </a:cubicBezTo>
                    <a:cubicBezTo>
                      <a:pt x="7490" y="4395"/>
                      <a:pt x="6228" y="4562"/>
                      <a:pt x="5585" y="3729"/>
                    </a:cubicBezTo>
                    <a:cubicBezTo>
                      <a:pt x="5065" y="3051"/>
                      <a:pt x="5726" y="1"/>
                      <a:pt x="3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8"/>
              <p:cNvSpPr/>
              <p:nvPr/>
            </p:nvSpPr>
            <p:spPr>
              <a:xfrm>
                <a:off x="1860950" y="1857188"/>
                <a:ext cx="205100" cy="2899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1597" extrusionOk="0">
                    <a:moveTo>
                      <a:pt x="203" y="0"/>
                    </a:moveTo>
                    <a:lnTo>
                      <a:pt x="1" y="72"/>
                    </a:lnTo>
                    <a:cubicBezTo>
                      <a:pt x="24" y="143"/>
                      <a:pt x="2858" y="7525"/>
                      <a:pt x="8073" y="11597"/>
                    </a:cubicBezTo>
                    <a:lnTo>
                      <a:pt x="8204" y="11418"/>
                    </a:lnTo>
                    <a:cubicBezTo>
                      <a:pt x="3049" y="7394"/>
                      <a:pt x="239" y="72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8"/>
              <p:cNvSpPr/>
              <p:nvPr/>
            </p:nvSpPr>
            <p:spPr>
              <a:xfrm>
                <a:off x="2079125" y="1875513"/>
                <a:ext cx="266150" cy="433800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7352" extrusionOk="0">
                    <a:moveTo>
                      <a:pt x="6601" y="1"/>
                    </a:moveTo>
                    <a:cubicBezTo>
                      <a:pt x="3782" y="1"/>
                      <a:pt x="5166" y="3767"/>
                      <a:pt x="4680" y="4708"/>
                    </a:cubicBezTo>
                    <a:cubicBezTo>
                      <a:pt x="4109" y="5804"/>
                      <a:pt x="2692" y="5828"/>
                      <a:pt x="2489" y="7078"/>
                    </a:cubicBezTo>
                    <a:cubicBezTo>
                      <a:pt x="2287" y="8328"/>
                      <a:pt x="3061" y="9138"/>
                      <a:pt x="1906" y="10471"/>
                    </a:cubicBezTo>
                    <a:cubicBezTo>
                      <a:pt x="763" y="11816"/>
                      <a:pt x="1" y="15341"/>
                      <a:pt x="477" y="16829"/>
                    </a:cubicBezTo>
                    <a:cubicBezTo>
                      <a:pt x="591" y="17194"/>
                      <a:pt x="944" y="17352"/>
                      <a:pt x="1419" y="17352"/>
                    </a:cubicBezTo>
                    <a:cubicBezTo>
                      <a:pt x="2881" y="17352"/>
                      <a:pt x="5502" y="15854"/>
                      <a:pt x="5871" y="14281"/>
                    </a:cubicBezTo>
                    <a:cubicBezTo>
                      <a:pt x="6347" y="12209"/>
                      <a:pt x="5930" y="11471"/>
                      <a:pt x="7621" y="11114"/>
                    </a:cubicBezTo>
                    <a:cubicBezTo>
                      <a:pt x="9335" y="10757"/>
                      <a:pt x="9943" y="9316"/>
                      <a:pt x="9573" y="8280"/>
                    </a:cubicBezTo>
                    <a:cubicBezTo>
                      <a:pt x="9204" y="7256"/>
                      <a:pt x="8811" y="5649"/>
                      <a:pt x="9728" y="4101"/>
                    </a:cubicBezTo>
                    <a:cubicBezTo>
                      <a:pt x="10645" y="2565"/>
                      <a:pt x="10169" y="875"/>
                      <a:pt x="8180" y="279"/>
                    </a:cubicBezTo>
                    <a:cubicBezTo>
                      <a:pt x="7545" y="86"/>
                      <a:pt x="7025" y="1"/>
                      <a:pt x="6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8"/>
              <p:cNvSpPr/>
              <p:nvPr/>
            </p:nvSpPr>
            <p:spPr>
              <a:xfrm>
                <a:off x="2085975" y="1893188"/>
                <a:ext cx="181600" cy="383725"/>
              </a:xfrm>
              <a:custGeom>
                <a:avLst/>
                <a:gdLst/>
                <a:ahLst/>
                <a:cxnLst/>
                <a:rect l="l" t="t" r="r" b="b"/>
                <a:pathLst>
                  <a:path w="7264" h="15349" extrusionOk="0">
                    <a:moveTo>
                      <a:pt x="7037" y="1"/>
                    </a:moveTo>
                    <a:cubicBezTo>
                      <a:pt x="7025" y="96"/>
                      <a:pt x="5013" y="9597"/>
                      <a:pt x="1" y="15193"/>
                    </a:cubicBezTo>
                    <a:lnTo>
                      <a:pt x="167" y="15348"/>
                    </a:lnTo>
                    <a:cubicBezTo>
                      <a:pt x="5228" y="9704"/>
                      <a:pt x="7228" y="132"/>
                      <a:pt x="7264" y="49"/>
                    </a:cubicBez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8"/>
              <p:cNvSpPr/>
              <p:nvPr/>
            </p:nvSpPr>
            <p:spPr>
              <a:xfrm>
                <a:off x="1971675" y="1583538"/>
                <a:ext cx="261375" cy="375175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5007" extrusionOk="0">
                    <a:moveTo>
                      <a:pt x="4852" y="0"/>
                    </a:moveTo>
                    <a:cubicBezTo>
                      <a:pt x="4797" y="0"/>
                      <a:pt x="4740" y="2"/>
                      <a:pt x="4680" y="4"/>
                    </a:cubicBezTo>
                    <a:cubicBezTo>
                      <a:pt x="3132" y="76"/>
                      <a:pt x="3406" y="1695"/>
                      <a:pt x="3513" y="3017"/>
                    </a:cubicBezTo>
                    <a:cubicBezTo>
                      <a:pt x="3620" y="4303"/>
                      <a:pt x="2906" y="4314"/>
                      <a:pt x="1465" y="4779"/>
                    </a:cubicBezTo>
                    <a:cubicBezTo>
                      <a:pt x="1" y="5231"/>
                      <a:pt x="1775" y="8851"/>
                      <a:pt x="2334" y="10160"/>
                    </a:cubicBezTo>
                    <a:cubicBezTo>
                      <a:pt x="2906" y="11470"/>
                      <a:pt x="2680" y="15006"/>
                      <a:pt x="2680" y="15006"/>
                    </a:cubicBezTo>
                    <a:cubicBezTo>
                      <a:pt x="2680" y="15006"/>
                      <a:pt x="5001" y="12780"/>
                      <a:pt x="5597" y="12006"/>
                    </a:cubicBezTo>
                    <a:cubicBezTo>
                      <a:pt x="6192" y="11232"/>
                      <a:pt x="5037" y="10589"/>
                      <a:pt x="5454" y="9958"/>
                    </a:cubicBezTo>
                    <a:cubicBezTo>
                      <a:pt x="5870" y="9339"/>
                      <a:pt x="7799" y="7577"/>
                      <a:pt x="7621" y="6422"/>
                    </a:cubicBezTo>
                    <a:cubicBezTo>
                      <a:pt x="7442" y="5255"/>
                      <a:pt x="7418" y="4803"/>
                      <a:pt x="8930" y="3588"/>
                    </a:cubicBezTo>
                    <a:cubicBezTo>
                      <a:pt x="10454" y="2386"/>
                      <a:pt x="10133" y="1826"/>
                      <a:pt x="9335" y="1076"/>
                    </a:cubicBezTo>
                    <a:cubicBezTo>
                      <a:pt x="9046" y="812"/>
                      <a:pt x="8704" y="731"/>
                      <a:pt x="8356" y="731"/>
                    </a:cubicBezTo>
                    <a:cubicBezTo>
                      <a:pt x="7795" y="731"/>
                      <a:pt x="7220" y="942"/>
                      <a:pt x="6832" y="942"/>
                    </a:cubicBezTo>
                    <a:cubicBezTo>
                      <a:pt x="6786" y="942"/>
                      <a:pt x="6744" y="940"/>
                      <a:pt x="6704" y="933"/>
                    </a:cubicBezTo>
                    <a:cubicBezTo>
                      <a:pt x="6109" y="830"/>
                      <a:pt x="6229" y="0"/>
                      <a:pt x="48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8"/>
              <p:cNvSpPr/>
              <p:nvPr/>
            </p:nvSpPr>
            <p:spPr>
              <a:xfrm>
                <a:off x="2035675" y="1603538"/>
                <a:ext cx="106575" cy="35815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14326" extrusionOk="0">
                    <a:moveTo>
                      <a:pt x="4137" y="0"/>
                    </a:moveTo>
                    <a:cubicBezTo>
                      <a:pt x="4084" y="0"/>
                      <a:pt x="4036" y="44"/>
                      <a:pt x="4025" y="97"/>
                    </a:cubicBezTo>
                    <a:cubicBezTo>
                      <a:pt x="4001" y="205"/>
                      <a:pt x="1739" y="10503"/>
                      <a:pt x="12" y="14159"/>
                    </a:cubicBezTo>
                    <a:cubicBezTo>
                      <a:pt x="1" y="14218"/>
                      <a:pt x="12" y="14278"/>
                      <a:pt x="72" y="14313"/>
                    </a:cubicBezTo>
                    <a:cubicBezTo>
                      <a:pt x="96" y="14325"/>
                      <a:pt x="108" y="14325"/>
                      <a:pt x="120" y="14325"/>
                    </a:cubicBezTo>
                    <a:cubicBezTo>
                      <a:pt x="167" y="14325"/>
                      <a:pt x="191" y="14302"/>
                      <a:pt x="227" y="14254"/>
                    </a:cubicBezTo>
                    <a:cubicBezTo>
                      <a:pt x="1953" y="10575"/>
                      <a:pt x="4215" y="240"/>
                      <a:pt x="4239" y="145"/>
                    </a:cubicBezTo>
                    <a:cubicBezTo>
                      <a:pt x="4263" y="86"/>
                      <a:pt x="4215" y="26"/>
                      <a:pt x="4156" y="2"/>
                    </a:cubicBezTo>
                    <a:cubicBezTo>
                      <a:pt x="4150" y="1"/>
                      <a:pt x="4143" y="0"/>
                      <a:pt x="4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18"/>
            <p:cNvSpPr/>
            <p:nvPr/>
          </p:nvSpPr>
          <p:spPr>
            <a:xfrm rot="-3045368" flipH="1">
              <a:off x="7937276" y="1742621"/>
              <a:ext cx="233030" cy="472119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 rot="3045368">
              <a:off x="7831276" y="4303646"/>
              <a:ext cx="233030" cy="472119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5"/>
          <p:cNvSpPr txBox="1">
            <a:spLocks noGrp="1"/>
          </p:cNvSpPr>
          <p:nvPr>
            <p:ph type="title"/>
          </p:nvPr>
        </p:nvSpPr>
        <p:spPr>
          <a:xfrm>
            <a:off x="5389425" y="2371525"/>
            <a:ext cx="30402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2" name="Google Shape;792;p25"/>
          <p:cNvSpPr txBox="1">
            <a:spLocks noGrp="1"/>
          </p:cNvSpPr>
          <p:nvPr>
            <p:ph type="subTitle" idx="1"/>
          </p:nvPr>
        </p:nvSpPr>
        <p:spPr>
          <a:xfrm>
            <a:off x="5390525" y="3018025"/>
            <a:ext cx="30402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793" name="Google Shape;793;p25"/>
          <p:cNvSpPr/>
          <p:nvPr/>
        </p:nvSpPr>
        <p:spPr>
          <a:xfrm rot="5400000" flipH="1">
            <a:off x="909545" y="919752"/>
            <a:ext cx="3311332" cy="5130377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25"/>
          <p:cNvGrpSpPr/>
          <p:nvPr/>
        </p:nvGrpSpPr>
        <p:grpSpPr>
          <a:xfrm rot="3585892">
            <a:off x="86667" y="2907764"/>
            <a:ext cx="1104614" cy="2238706"/>
            <a:chOff x="1803775" y="5029925"/>
            <a:chExt cx="655775" cy="1329050"/>
          </a:xfrm>
        </p:grpSpPr>
        <p:sp>
          <p:nvSpPr>
            <p:cNvPr id="795" name="Google Shape;795;p25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25"/>
          <p:cNvGrpSpPr/>
          <p:nvPr/>
        </p:nvGrpSpPr>
        <p:grpSpPr>
          <a:xfrm rot="2700318" flipH="1">
            <a:off x="759587" y="4383540"/>
            <a:ext cx="700958" cy="1277647"/>
            <a:chOff x="-214625" y="3943775"/>
            <a:chExt cx="458725" cy="836125"/>
          </a:xfrm>
        </p:grpSpPr>
        <p:sp>
          <p:nvSpPr>
            <p:cNvPr id="807" name="Google Shape;807;p25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25"/>
          <p:cNvSpPr/>
          <p:nvPr/>
        </p:nvSpPr>
        <p:spPr>
          <a:xfrm rot="10800000">
            <a:off x="7013206" y="60"/>
            <a:ext cx="2130794" cy="1735139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5"/>
          <p:cNvSpPr/>
          <p:nvPr/>
        </p:nvSpPr>
        <p:spPr>
          <a:xfrm rot="4253446">
            <a:off x="-64824" y="2564578"/>
            <a:ext cx="232127" cy="47027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○"/>
              <a:defRPr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■"/>
              <a:defRPr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○"/>
              <a:defRPr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■"/>
              <a:defRPr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○"/>
              <a:defRPr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■"/>
              <a:defRPr sz="16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3" r:id="rId7"/>
    <p:sldLayoutId id="2147483664" r:id="rId8"/>
    <p:sldLayoutId id="2147483671" r:id="rId9"/>
    <p:sldLayoutId id="2147483673" r:id="rId10"/>
    <p:sldLayoutId id="2147483675" r:id="rId11"/>
    <p:sldLayoutId id="2147483676" r:id="rId12"/>
    <p:sldLayoutId id="2147483677" r:id="rId13"/>
    <p:sldLayoutId id="2147483691" r:id="rId14"/>
    <p:sldLayoutId id="2147483692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8" r:id="rId21"/>
    <p:sldLayoutId id="2147483709" r:id="rId22"/>
    <p:sldLayoutId id="2147483710" r:id="rId23"/>
    <p:sldLayoutId id="214748371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microsoft.com/office/2007/relationships/hdphoto" Target="../media/hdphoto7.wdp"/><Relationship Id="rId3" Type="http://schemas.openxmlformats.org/officeDocument/2006/relationships/image" Target="../media/image7.png"/><Relationship Id="rId21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microsoft.com/office/2007/relationships/hdphoto" Target="../media/hdphoto6.wdp"/><Relationship Id="rId20" Type="http://schemas.openxmlformats.org/officeDocument/2006/relationships/image" Target="../media/image17.jpeg"/><Relationship Id="rId1" Type="http://schemas.openxmlformats.org/officeDocument/2006/relationships/slideLayout" Target="../slideLayouts/slideLayout2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8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microsoft.com/office/2007/relationships/hdphoto" Target="../media/hdphoto9.wdp"/><Relationship Id="rId10" Type="http://schemas.openxmlformats.org/officeDocument/2006/relationships/image" Target="../media/image12.jpeg"/><Relationship Id="rId4" Type="http://schemas.openxmlformats.org/officeDocument/2006/relationships/image" Target="../media/image27.png"/><Relationship Id="rId9" Type="http://schemas.microsoft.com/office/2007/relationships/hdphoto" Target="../media/hdphoto3.wdp"/><Relationship Id="rId1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localhost:3000/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63"/>
          <p:cNvSpPr/>
          <p:nvPr/>
        </p:nvSpPr>
        <p:spPr>
          <a:xfrm>
            <a:off x="3019800" y="66325"/>
            <a:ext cx="3104400" cy="3104700"/>
          </a:xfrm>
          <a:prstGeom prst="ellipse">
            <a:avLst/>
          </a:prstGeom>
          <a:solidFill>
            <a:schemeClr val="accent2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5" name="Google Shape;2365;p63"/>
          <p:cNvSpPr/>
          <p:nvPr/>
        </p:nvSpPr>
        <p:spPr>
          <a:xfrm>
            <a:off x="3243300" y="289975"/>
            <a:ext cx="2657400" cy="26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6" name="Google Shape;2366;p63"/>
          <p:cNvSpPr txBox="1">
            <a:spLocks noGrp="1"/>
          </p:cNvSpPr>
          <p:nvPr>
            <p:ph type="ctrTitle"/>
          </p:nvPr>
        </p:nvSpPr>
        <p:spPr>
          <a:xfrm>
            <a:off x="1945488" y="2357650"/>
            <a:ext cx="5262600" cy="17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Recyle</a:t>
            </a:r>
            <a:r>
              <a:rPr lang="en-US" dirty="0"/>
              <a:t> </a:t>
            </a:r>
            <a:r>
              <a:rPr lang="en-US" dirty="0" err="1"/>
              <a:t>Porject</a:t>
            </a:r>
            <a:br>
              <a:rPr lang="en-US" dirty="0"/>
            </a:br>
            <a:r>
              <a:rPr lang="en-US" sz="3600" dirty="0"/>
              <a:t>Eco </a:t>
            </a:r>
            <a:r>
              <a:rPr lang="en-US" sz="3600" dirty="0" err="1"/>
              <a:t>Recyleing</a:t>
            </a:r>
            <a:r>
              <a:rPr lang="en-US" sz="3600" dirty="0"/>
              <a:t> </a:t>
            </a:r>
            <a:r>
              <a:rPr lang="en-US" sz="3600" dirty="0" err="1"/>
              <a:t>HuB</a:t>
            </a:r>
            <a:endParaRPr dirty="0"/>
          </a:p>
        </p:txBody>
      </p:sp>
      <p:sp>
        <p:nvSpPr>
          <p:cNvPr id="2367" name="Google Shape;2367;p63"/>
          <p:cNvSpPr txBox="1">
            <a:spLocks noGrp="1"/>
          </p:cNvSpPr>
          <p:nvPr>
            <p:ph type="subTitle" idx="1"/>
          </p:nvPr>
        </p:nvSpPr>
        <p:spPr>
          <a:xfrm>
            <a:off x="2200575" y="4142400"/>
            <a:ext cx="47430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Codelab </a:t>
            </a:r>
            <a:r>
              <a:rPr lang="en-US" dirty="0" err="1"/>
              <a:t>Acadeny</a:t>
            </a:r>
            <a:r>
              <a:rPr lang="en-US" dirty="0"/>
              <a:t> Team3</a:t>
            </a:r>
            <a:endParaRPr dirty="0"/>
          </a:p>
        </p:txBody>
      </p:sp>
      <p:grpSp>
        <p:nvGrpSpPr>
          <p:cNvPr id="2368" name="Google Shape;2368;p63"/>
          <p:cNvGrpSpPr/>
          <p:nvPr/>
        </p:nvGrpSpPr>
        <p:grpSpPr>
          <a:xfrm>
            <a:off x="3577298" y="553941"/>
            <a:ext cx="1989575" cy="1742759"/>
            <a:chOff x="5906725" y="2939825"/>
            <a:chExt cx="2346750" cy="2055625"/>
          </a:xfrm>
        </p:grpSpPr>
        <p:sp>
          <p:nvSpPr>
            <p:cNvPr id="2369" name="Google Shape;2369;p63"/>
            <p:cNvSpPr/>
            <p:nvPr/>
          </p:nvSpPr>
          <p:spPr>
            <a:xfrm>
              <a:off x="7430425" y="4304175"/>
              <a:ext cx="715000" cy="383200"/>
            </a:xfrm>
            <a:custGeom>
              <a:avLst/>
              <a:gdLst/>
              <a:ahLst/>
              <a:cxnLst/>
              <a:rect l="l" t="t" r="r" b="b"/>
              <a:pathLst>
                <a:path w="28600" h="15328" extrusionOk="0">
                  <a:moveTo>
                    <a:pt x="7067" y="0"/>
                  </a:moveTo>
                  <a:cubicBezTo>
                    <a:pt x="6012" y="0"/>
                    <a:pt x="4930" y="151"/>
                    <a:pt x="3739" y="481"/>
                  </a:cubicBezTo>
                  <a:cubicBezTo>
                    <a:pt x="3739" y="481"/>
                    <a:pt x="643" y="1362"/>
                    <a:pt x="0" y="3362"/>
                  </a:cubicBezTo>
                  <a:cubicBezTo>
                    <a:pt x="1632" y="6208"/>
                    <a:pt x="4060" y="8565"/>
                    <a:pt x="6894" y="10149"/>
                  </a:cubicBezTo>
                  <a:cubicBezTo>
                    <a:pt x="6775" y="9363"/>
                    <a:pt x="6751" y="8577"/>
                    <a:pt x="7061" y="7863"/>
                  </a:cubicBezTo>
                  <a:cubicBezTo>
                    <a:pt x="7882" y="9065"/>
                    <a:pt x="8740" y="10244"/>
                    <a:pt x="9656" y="11387"/>
                  </a:cubicBezTo>
                  <a:cubicBezTo>
                    <a:pt x="10502" y="11685"/>
                    <a:pt x="11395" y="11935"/>
                    <a:pt x="12288" y="12101"/>
                  </a:cubicBezTo>
                  <a:cubicBezTo>
                    <a:pt x="14371" y="12494"/>
                    <a:pt x="16514" y="12506"/>
                    <a:pt x="18634" y="12578"/>
                  </a:cubicBezTo>
                  <a:cubicBezTo>
                    <a:pt x="18134" y="11625"/>
                    <a:pt x="17729" y="10613"/>
                    <a:pt x="17824" y="9554"/>
                  </a:cubicBezTo>
                  <a:lnTo>
                    <a:pt x="17824" y="9554"/>
                  </a:lnTo>
                  <a:cubicBezTo>
                    <a:pt x="18896" y="10375"/>
                    <a:pt x="19634" y="11518"/>
                    <a:pt x="20396" y="12673"/>
                  </a:cubicBezTo>
                  <a:cubicBezTo>
                    <a:pt x="20503" y="12673"/>
                    <a:pt x="20610" y="12673"/>
                    <a:pt x="20705" y="12685"/>
                  </a:cubicBezTo>
                  <a:cubicBezTo>
                    <a:pt x="23527" y="12911"/>
                    <a:pt x="26420" y="13530"/>
                    <a:pt x="28599" y="15328"/>
                  </a:cubicBezTo>
                  <a:cubicBezTo>
                    <a:pt x="26468" y="12351"/>
                    <a:pt x="24039" y="9589"/>
                    <a:pt x="21348" y="7101"/>
                  </a:cubicBezTo>
                  <a:cubicBezTo>
                    <a:pt x="19967" y="6851"/>
                    <a:pt x="18646" y="6339"/>
                    <a:pt x="17467" y="5589"/>
                  </a:cubicBezTo>
                  <a:cubicBezTo>
                    <a:pt x="18074" y="5482"/>
                    <a:pt x="18669" y="5386"/>
                    <a:pt x="19277" y="5291"/>
                  </a:cubicBezTo>
                  <a:cubicBezTo>
                    <a:pt x="17276" y="3624"/>
                    <a:pt x="15098" y="2136"/>
                    <a:pt x="12669" y="1195"/>
                  </a:cubicBezTo>
                  <a:cubicBezTo>
                    <a:pt x="12347" y="1314"/>
                    <a:pt x="12014" y="1445"/>
                    <a:pt x="11669" y="1553"/>
                  </a:cubicBezTo>
                  <a:cubicBezTo>
                    <a:pt x="11288" y="1683"/>
                    <a:pt x="10871" y="1779"/>
                    <a:pt x="10454" y="1814"/>
                  </a:cubicBezTo>
                  <a:cubicBezTo>
                    <a:pt x="10366" y="1825"/>
                    <a:pt x="10272" y="1834"/>
                    <a:pt x="10179" y="1834"/>
                  </a:cubicBezTo>
                  <a:cubicBezTo>
                    <a:pt x="10070" y="1834"/>
                    <a:pt x="9961" y="1823"/>
                    <a:pt x="9859" y="1791"/>
                  </a:cubicBezTo>
                  <a:cubicBezTo>
                    <a:pt x="9668" y="1731"/>
                    <a:pt x="9490" y="1576"/>
                    <a:pt x="9442" y="1386"/>
                  </a:cubicBezTo>
                  <a:cubicBezTo>
                    <a:pt x="9906" y="1124"/>
                    <a:pt x="10395" y="838"/>
                    <a:pt x="10883" y="600"/>
                  </a:cubicBezTo>
                  <a:cubicBezTo>
                    <a:pt x="9558" y="217"/>
                    <a:pt x="8333" y="0"/>
                    <a:pt x="7067" y="0"/>
                  </a:cubicBezTo>
                  <a:close/>
                </a:path>
              </a:pathLst>
            </a:custGeom>
            <a:solidFill>
              <a:srgbClr val="566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3"/>
            <p:cNvSpPr/>
            <p:nvPr/>
          </p:nvSpPr>
          <p:spPr>
            <a:xfrm>
              <a:off x="7461375" y="4385250"/>
              <a:ext cx="531350" cy="186650"/>
            </a:xfrm>
            <a:custGeom>
              <a:avLst/>
              <a:gdLst/>
              <a:ahLst/>
              <a:cxnLst/>
              <a:rect l="l" t="t" r="r" b="b"/>
              <a:pathLst>
                <a:path w="21254" h="7466" extrusionOk="0">
                  <a:moveTo>
                    <a:pt x="1" y="0"/>
                  </a:moveTo>
                  <a:cubicBezTo>
                    <a:pt x="1846" y="476"/>
                    <a:pt x="3656" y="977"/>
                    <a:pt x="5466" y="1477"/>
                  </a:cubicBezTo>
                  <a:cubicBezTo>
                    <a:pt x="7263" y="2012"/>
                    <a:pt x="9049" y="2584"/>
                    <a:pt x="10823" y="3203"/>
                  </a:cubicBezTo>
                  <a:cubicBezTo>
                    <a:pt x="12597" y="3810"/>
                    <a:pt x="14336" y="4501"/>
                    <a:pt x="16074" y="5203"/>
                  </a:cubicBezTo>
                  <a:cubicBezTo>
                    <a:pt x="17824" y="5918"/>
                    <a:pt x="19527" y="6692"/>
                    <a:pt x="21253" y="7465"/>
                  </a:cubicBezTo>
                  <a:cubicBezTo>
                    <a:pt x="19705" y="6370"/>
                    <a:pt x="18062" y="5418"/>
                    <a:pt x="16360" y="4572"/>
                  </a:cubicBezTo>
                  <a:cubicBezTo>
                    <a:pt x="14645" y="3727"/>
                    <a:pt x="12895" y="3012"/>
                    <a:pt x="11109" y="2370"/>
                  </a:cubicBezTo>
                  <a:cubicBezTo>
                    <a:pt x="9311" y="1762"/>
                    <a:pt x="7490" y="1227"/>
                    <a:pt x="5632" y="822"/>
                  </a:cubicBezTo>
                  <a:cubicBezTo>
                    <a:pt x="3775" y="417"/>
                    <a:pt x="1894" y="107"/>
                    <a:pt x="1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3"/>
            <p:cNvSpPr/>
            <p:nvPr/>
          </p:nvSpPr>
          <p:spPr>
            <a:xfrm>
              <a:off x="7664675" y="4462325"/>
              <a:ext cx="51225" cy="68200"/>
            </a:xfrm>
            <a:custGeom>
              <a:avLst/>
              <a:gdLst/>
              <a:ahLst/>
              <a:cxnLst/>
              <a:rect l="l" t="t" r="r" b="b"/>
              <a:pathLst>
                <a:path w="2049" h="2728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334"/>
                    <a:pt x="167" y="608"/>
                    <a:pt x="263" y="870"/>
                  </a:cubicBezTo>
                  <a:cubicBezTo>
                    <a:pt x="394" y="1120"/>
                    <a:pt x="548" y="1358"/>
                    <a:pt x="715" y="1584"/>
                  </a:cubicBezTo>
                  <a:cubicBezTo>
                    <a:pt x="882" y="1799"/>
                    <a:pt x="1072" y="2013"/>
                    <a:pt x="1275" y="2204"/>
                  </a:cubicBezTo>
                  <a:cubicBezTo>
                    <a:pt x="1501" y="2394"/>
                    <a:pt x="1727" y="2573"/>
                    <a:pt x="2037" y="2727"/>
                  </a:cubicBezTo>
                  <a:cubicBezTo>
                    <a:pt x="2048" y="2382"/>
                    <a:pt x="1965" y="2096"/>
                    <a:pt x="1858" y="1823"/>
                  </a:cubicBezTo>
                  <a:cubicBezTo>
                    <a:pt x="1739" y="1549"/>
                    <a:pt x="1608" y="1299"/>
                    <a:pt x="1429" y="1061"/>
                  </a:cubicBezTo>
                  <a:cubicBezTo>
                    <a:pt x="1251" y="834"/>
                    <a:pt x="1048" y="608"/>
                    <a:pt x="810" y="430"/>
                  </a:cubicBezTo>
                  <a:cubicBezTo>
                    <a:pt x="584" y="251"/>
                    <a:pt x="322" y="96"/>
                    <a:pt x="1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3"/>
            <p:cNvSpPr/>
            <p:nvPr/>
          </p:nvSpPr>
          <p:spPr>
            <a:xfrm>
              <a:off x="7507225" y="4411150"/>
              <a:ext cx="51500" cy="67875"/>
            </a:xfrm>
            <a:custGeom>
              <a:avLst/>
              <a:gdLst/>
              <a:ahLst/>
              <a:cxnLst/>
              <a:rect l="l" t="t" r="r" b="b"/>
              <a:pathLst>
                <a:path w="2060" h="2715" extrusionOk="0">
                  <a:moveTo>
                    <a:pt x="0" y="0"/>
                  </a:moveTo>
                  <a:cubicBezTo>
                    <a:pt x="60" y="333"/>
                    <a:pt x="167" y="607"/>
                    <a:pt x="262" y="857"/>
                  </a:cubicBezTo>
                  <a:cubicBezTo>
                    <a:pt x="405" y="1107"/>
                    <a:pt x="548" y="1345"/>
                    <a:pt x="715" y="1572"/>
                  </a:cubicBezTo>
                  <a:cubicBezTo>
                    <a:pt x="881" y="1798"/>
                    <a:pt x="1072" y="2000"/>
                    <a:pt x="1286" y="2203"/>
                  </a:cubicBezTo>
                  <a:cubicBezTo>
                    <a:pt x="1500" y="2393"/>
                    <a:pt x="1727" y="2572"/>
                    <a:pt x="2036" y="2715"/>
                  </a:cubicBezTo>
                  <a:cubicBezTo>
                    <a:pt x="2060" y="2381"/>
                    <a:pt x="1965" y="2096"/>
                    <a:pt x="1858" y="1810"/>
                  </a:cubicBezTo>
                  <a:cubicBezTo>
                    <a:pt x="1739" y="1548"/>
                    <a:pt x="1608" y="1286"/>
                    <a:pt x="1429" y="1048"/>
                  </a:cubicBezTo>
                  <a:cubicBezTo>
                    <a:pt x="1250" y="833"/>
                    <a:pt x="1060" y="607"/>
                    <a:pt x="822" y="429"/>
                  </a:cubicBezTo>
                  <a:cubicBezTo>
                    <a:pt x="584" y="250"/>
                    <a:pt x="334" y="83"/>
                    <a:pt x="0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3"/>
            <p:cNvSpPr/>
            <p:nvPr/>
          </p:nvSpPr>
          <p:spPr>
            <a:xfrm>
              <a:off x="7702475" y="4386425"/>
              <a:ext cx="87850" cy="21750"/>
            </a:xfrm>
            <a:custGeom>
              <a:avLst/>
              <a:gdLst/>
              <a:ahLst/>
              <a:cxnLst/>
              <a:rect l="l" t="t" r="r" b="b"/>
              <a:pathLst>
                <a:path w="3514" h="870" extrusionOk="0">
                  <a:moveTo>
                    <a:pt x="1763" y="1"/>
                  </a:moveTo>
                  <a:cubicBezTo>
                    <a:pt x="1465" y="1"/>
                    <a:pt x="1179" y="37"/>
                    <a:pt x="882" y="96"/>
                  </a:cubicBezTo>
                  <a:cubicBezTo>
                    <a:pt x="584" y="168"/>
                    <a:pt x="298" y="251"/>
                    <a:pt x="1" y="429"/>
                  </a:cubicBezTo>
                  <a:cubicBezTo>
                    <a:pt x="286" y="608"/>
                    <a:pt x="584" y="703"/>
                    <a:pt x="882" y="775"/>
                  </a:cubicBezTo>
                  <a:cubicBezTo>
                    <a:pt x="1179" y="834"/>
                    <a:pt x="1465" y="870"/>
                    <a:pt x="1763" y="870"/>
                  </a:cubicBezTo>
                  <a:cubicBezTo>
                    <a:pt x="2060" y="870"/>
                    <a:pt x="2346" y="834"/>
                    <a:pt x="2644" y="775"/>
                  </a:cubicBezTo>
                  <a:cubicBezTo>
                    <a:pt x="2942" y="703"/>
                    <a:pt x="3239" y="608"/>
                    <a:pt x="3513" y="429"/>
                  </a:cubicBezTo>
                  <a:cubicBezTo>
                    <a:pt x="3215" y="251"/>
                    <a:pt x="2942" y="168"/>
                    <a:pt x="2644" y="96"/>
                  </a:cubicBezTo>
                  <a:cubicBezTo>
                    <a:pt x="2346" y="37"/>
                    <a:pt x="2060" y="1"/>
                    <a:pt x="1763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3"/>
            <p:cNvSpPr/>
            <p:nvPr/>
          </p:nvSpPr>
          <p:spPr>
            <a:xfrm>
              <a:off x="7524775" y="4327600"/>
              <a:ext cx="79500" cy="38200"/>
            </a:xfrm>
            <a:custGeom>
              <a:avLst/>
              <a:gdLst/>
              <a:ahLst/>
              <a:cxnLst/>
              <a:rect l="l" t="t" r="r" b="b"/>
              <a:pathLst>
                <a:path w="3180" h="1528" extrusionOk="0">
                  <a:moveTo>
                    <a:pt x="2894" y="1"/>
                  </a:moveTo>
                  <a:cubicBezTo>
                    <a:pt x="2664" y="1"/>
                    <a:pt x="2452" y="37"/>
                    <a:pt x="2239" y="80"/>
                  </a:cubicBezTo>
                  <a:cubicBezTo>
                    <a:pt x="1941" y="139"/>
                    <a:pt x="1679" y="246"/>
                    <a:pt x="1418" y="365"/>
                  </a:cubicBezTo>
                  <a:cubicBezTo>
                    <a:pt x="1144" y="496"/>
                    <a:pt x="894" y="639"/>
                    <a:pt x="656" y="818"/>
                  </a:cubicBezTo>
                  <a:cubicBezTo>
                    <a:pt x="417" y="1020"/>
                    <a:pt x="191" y="1223"/>
                    <a:pt x="1" y="1508"/>
                  </a:cubicBezTo>
                  <a:cubicBezTo>
                    <a:pt x="99" y="1522"/>
                    <a:pt x="194" y="1528"/>
                    <a:pt x="286" y="1528"/>
                  </a:cubicBezTo>
                  <a:cubicBezTo>
                    <a:pt x="517" y="1528"/>
                    <a:pt x="732" y="1491"/>
                    <a:pt x="953" y="1449"/>
                  </a:cubicBezTo>
                  <a:cubicBezTo>
                    <a:pt x="1239" y="1389"/>
                    <a:pt x="1513" y="1282"/>
                    <a:pt x="1787" y="1163"/>
                  </a:cubicBezTo>
                  <a:cubicBezTo>
                    <a:pt x="2049" y="1032"/>
                    <a:pt x="2310" y="877"/>
                    <a:pt x="2537" y="699"/>
                  </a:cubicBezTo>
                  <a:cubicBezTo>
                    <a:pt x="2763" y="508"/>
                    <a:pt x="3001" y="306"/>
                    <a:pt x="3180" y="20"/>
                  </a:cubicBezTo>
                  <a:cubicBezTo>
                    <a:pt x="3081" y="7"/>
                    <a:pt x="2986" y="1"/>
                    <a:pt x="2894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3"/>
            <p:cNvSpPr/>
            <p:nvPr/>
          </p:nvSpPr>
          <p:spPr>
            <a:xfrm>
              <a:off x="7085725" y="3864775"/>
              <a:ext cx="478675" cy="749675"/>
            </a:xfrm>
            <a:custGeom>
              <a:avLst/>
              <a:gdLst/>
              <a:ahLst/>
              <a:cxnLst/>
              <a:rect l="l" t="t" r="r" b="b"/>
              <a:pathLst>
                <a:path w="19147" h="29987" extrusionOk="0">
                  <a:moveTo>
                    <a:pt x="18424" y="1"/>
                  </a:moveTo>
                  <a:cubicBezTo>
                    <a:pt x="18265" y="1"/>
                    <a:pt x="18104" y="61"/>
                    <a:pt x="17979" y="186"/>
                  </a:cubicBezTo>
                  <a:cubicBezTo>
                    <a:pt x="9657" y="8068"/>
                    <a:pt x="715" y="17474"/>
                    <a:pt x="25" y="29308"/>
                  </a:cubicBezTo>
                  <a:cubicBezTo>
                    <a:pt x="1" y="29666"/>
                    <a:pt x="275" y="29975"/>
                    <a:pt x="632" y="29987"/>
                  </a:cubicBezTo>
                  <a:lnTo>
                    <a:pt x="680" y="29987"/>
                  </a:lnTo>
                  <a:cubicBezTo>
                    <a:pt x="1037" y="29987"/>
                    <a:pt x="1323" y="29725"/>
                    <a:pt x="1323" y="29392"/>
                  </a:cubicBezTo>
                  <a:cubicBezTo>
                    <a:pt x="1977" y="18045"/>
                    <a:pt x="10728" y="8842"/>
                    <a:pt x="18872" y="1138"/>
                  </a:cubicBezTo>
                  <a:cubicBezTo>
                    <a:pt x="19134" y="900"/>
                    <a:pt x="19146" y="483"/>
                    <a:pt x="18896" y="210"/>
                  </a:cubicBezTo>
                  <a:cubicBezTo>
                    <a:pt x="18772" y="73"/>
                    <a:pt x="18598" y="1"/>
                    <a:pt x="18424" y="1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3"/>
            <p:cNvSpPr/>
            <p:nvPr/>
          </p:nvSpPr>
          <p:spPr>
            <a:xfrm>
              <a:off x="7111925" y="4349250"/>
              <a:ext cx="554275" cy="205375"/>
            </a:xfrm>
            <a:custGeom>
              <a:avLst/>
              <a:gdLst/>
              <a:ahLst/>
              <a:cxnLst/>
              <a:rect l="l" t="t" r="r" b="b"/>
              <a:pathLst>
                <a:path w="22171" h="8215" extrusionOk="0">
                  <a:moveTo>
                    <a:pt x="10941" y="1"/>
                  </a:moveTo>
                  <a:cubicBezTo>
                    <a:pt x="10644" y="1"/>
                    <a:pt x="10347" y="12"/>
                    <a:pt x="10050" y="35"/>
                  </a:cubicBezTo>
                  <a:cubicBezTo>
                    <a:pt x="5740" y="357"/>
                    <a:pt x="1751" y="3286"/>
                    <a:pt x="144" y="7322"/>
                  </a:cubicBezTo>
                  <a:cubicBezTo>
                    <a:pt x="1" y="7655"/>
                    <a:pt x="167" y="8036"/>
                    <a:pt x="513" y="8167"/>
                  </a:cubicBezTo>
                  <a:cubicBezTo>
                    <a:pt x="584" y="8203"/>
                    <a:pt x="679" y="8215"/>
                    <a:pt x="751" y="8215"/>
                  </a:cubicBezTo>
                  <a:cubicBezTo>
                    <a:pt x="1001" y="8215"/>
                    <a:pt x="1263" y="8072"/>
                    <a:pt x="1358" y="7810"/>
                  </a:cubicBezTo>
                  <a:cubicBezTo>
                    <a:pt x="2775" y="4226"/>
                    <a:pt x="6323" y="1643"/>
                    <a:pt x="10157" y="1345"/>
                  </a:cubicBezTo>
                  <a:cubicBezTo>
                    <a:pt x="10435" y="1320"/>
                    <a:pt x="10713" y="1308"/>
                    <a:pt x="10991" y="1308"/>
                  </a:cubicBezTo>
                  <a:cubicBezTo>
                    <a:pt x="12315" y="1308"/>
                    <a:pt x="13617" y="1587"/>
                    <a:pt x="14788" y="2119"/>
                  </a:cubicBezTo>
                  <a:cubicBezTo>
                    <a:pt x="17300" y="3250"/>
                    <a:pt x="19241" y="5524"/>
                    <a:pt x="20932" y="7536"/>
                  </a:cubicBezTo>
                  <a:cubicBezTo>
                    <a:pt x="21065" y="7683"/>
                    <a:pt x="21250" y="7762"/>
                    <a:pt x="21438" y="7762"/>
                  </a:cubicBezTo>
                  <a:cubicBezTo>
                    <a:pt x="21585" y="7762"/>
                    <a:pt x="21735" y="7713"/>
                    <a:pt x="21861" y="7608"/>
                  </a:cubicBezTo>
                  <a:cubicBezTo>
                    <a:pt x="22123" y="7370"/>
                    <a:pt x="22170" y="6965"/>
                    <a:pt x="21932" y="6679"/>
                  </a:cubicBezTo>
                  <a:cubicBezTo>
                    <a:pt x="20146" y="4572"/>
                    <a:pt x="18098" y="2178"/>
                    <a:pt x="15324" y="928"/>
                  </a:cubicBezTo>
                  <a:cubicBezTo>
                    <a:pt x="13977" y="310"/>
                    <a:pt x="12472" y="1"/>
                    <a:pt x="10941" y="1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3"/>
            <p:cNvSpPr/>
            <p:nvPr/>
          </p:nvSpPr>
          <p:spPr>
            <a:xfrm>
              <a:off x="6644600" y="4362100"/>
              <a:ext cx="434025" cy="223200"/>
            </a:xfrm>
            <a:custGeom>
              <a:avLst/>
              <a:gdLst/>
              <a:ahLst/>
              <a:cxnLst/>
              <a:rect l="l" t="t" r="r" b="b"/>
              <a:pathLst>
                <a:path w="17361" h="8928" extrusionOk="0">
                  <a:moveTo>
                    <a:pt x="8730" y="0"/>
                  </a:moveTo>
                  <a:cubicBezTo>
                    <a:pt x="8512" y="0"/>
                    <a:pt x="8293" y="7"/>
                    <a:pt x="8073" y="21"/>
                  </a:cubicBezTo>
                  <a:cubicBezTo>
                    <a:pt x="5704" y="188"/>
                    <a:pt x="3287" y="1081"/>
                    <a:pt x="406" y="2867"/>
                  </a:cubicBezTo>
                  <a:cubicBezTo>
                    <a:pt x="108" y="3057"/>
                    <a:pt x="1" y="3462"/>
                    <a:pt x="203" y="3772"/>
                  </a:cubicBezTo>
                  <a:cubicBezTo>
                    <a:pt x="327" y="3973"/>
                    <a:pt x="542" y="4084"/>
                    <a:pt x="763" y="4084"/>
                  </a:cubicBezTo>
                  <a:cubicBezTo>
                    <a:pt x="881" y="4084"/>
                    <a:pt x="1000" y="4052"/>
                    <a:pt x="1108" y="3986"/>
                  </a:cubicBezTo>
                  <a:cubicBezTo>
                    <a:pt x="3787" y="2319"/>
                    <a:pt x="6014" y="1486"/>
                    <a:pt x="8157" y="1331"/>
                  </a:cubicBezTo>
                  <a:cubicBezTo>
                    <a:pt x="8350" y="1318"/>
                    <a:pt x="8543" y="1312"/>
                    <a:pt x="8734" y="1312"/>
                  </a:cubicBezTo>
                  <a:cubicBezTo>
                    <a:pt x="11159" y="1312"/>
                    <a:pt x="13392" y="2344"/>
                    <a:pt x="14550" y="4022"/>
                  </a:cubicBezTo>
                  <a:cubicBezTo>
                    <a:pt x="15396" y="5248"/>
                    <a:pt x="15717" y="6796"/>
                    <a:pt x="16003" y="8391"/>
                  </a:cubicBezTo>
                  <a:cubicBezTo>
                    <a:pt x="16062" y="8701"/>
                    <a:pt x="16336" y="8927"/>
                    <a:pt x="16646" y="8927"/>
                  </a:cubicBezTo>
                  <a:cubicBezTo>
                    <a:pt x="16693" y="8927"/>
                    <a:pt x="16717" y="8927"/>
                    <a:pt x="16765" y="8903"/>
                  </a:cubicBezTo>
                  <a:cubicBezTo>
                    <a:pt x="17122" y="8844"/>
                    <a:pt x="17360" y="8510"/>
                    <a:pt x="17301" y="8153"/>
                  </a:cubicBezTo>
                  <a:cubicBezTo>
                    <a:pt x="16991" y="6403"/>
                    <a:pt x="16634" y="4724"/>
                    <a:pt x="15634" y="3284"/>
                  </a:cubicBezTo>
                  <a:cubicBezTo>
                    <a:pt x="14206" y="1225"/>
                    <a:pt x="11596" y="0"/>
                    <a:pt x="8730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6778250" y="3839950"/>
              <a:ext cx="305725" cy="706050"/>
            </a:xfrm>
            <a:custGeom>
              <a:avLst/>
              <a:gdLst/>
              <a:ahLst/>
              <a:cxnLst/>
              <a:rect l="l" t="t" r="r" b="b"/>
              <a:pathLst>
                <a:path w="12229" h="28242" extrusionOk="0">
                  <a:moveTo>
                    <a:pt x="723" y="0"/>
                  </a:moveTo>
                  <a:cubicBezTo>
                    <a:pt x="665" y="0"/>
                    <a:pt x="606" y="8"/>
                    <a:pt x="548" y="24"/>
                  </a:cubicBezTo>
                  <a:cubicBezTo>
                    <a:pt x="215" y="119"/>
                    <a:pt x="1" y="488"/>
                    <a:pt x="108" y="833"/>
                  </a:cubicBezTo>
                  <a:cubicBezTo>
                    <a:pt x="1287" y="4965"/>
                    <a:pt x="3263" y="8870"/>
                    <a:pt x="5180" y="12633"/>
                  </a:cubicBezTo>
                  <a:cubicBezTo>
                    <a:pt x="7621" y="17407"/>
                    <a:pt x="10145" y="22372"/>
                    <a:pt x="10895" y="27682"/>
                  </a:cubicBezTo>
                  <a:cubicBezTo>
                    <a:pt x="10955" y="28003"/>
                    <a:pt x="11228" y="28242"/>
                    <a:pt x="11550" y="28242"/>
                  </a:cubicBezTo>
                  <a:lnTo>
                    <a:pt x="11633" y="28242"/>
                  </a:lnTo>
                  <a:cubicBezTo>
                    <a:pt x="11978" y="28182"/>
                    <a:pt x="12229" y="27861"/>
                    <a:pt x="12181" y="27503"/>
                  </a:cubicBezTo>
                  <a:cubicBezTo>
                    <a:pt x="11395" y="21967"/>
                    <a:pt x="8823" y="16919"/>
                    <a:pt x="6347" y="12037"/>
                  </a:cubicBezTo>
                  <a:cubicBezTo>
                    <a:pt x="4454" y="8322"/>
                    <a:pt x="2501" y="4477"/>
                    <a:pt x="1358" y="476"/>
                  </a:cubicBezTo>
                  <a:cubicBezTo>
                    <a:pt x="1289" y="189"/>
                    <a:pt x="1013" y="0"/>
                    <a:pt x="723" y="0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6538050" y="4105225"/>
              <a:ext cx="573300" cy="546150"/>
            </a:xfrm>
            <a:custGeom>
              <a:avLst/>
              <a:gdLst/>
              <a:ahLst/>
              <a:cxnLst/>
              <a:rect l="l" t="t" r="r" b="b"/>
              <a:pathLst>
                <a:path w="22932" h="21846" extrusionOk="0">
                  <a:moveTo>
                    <a:pt x="4400" y="0"/>
                  </a:moveTo>
                  <a:cubicBezTo>
                    <a:pt x="3182" y="0"/>
                    <a:pt x="1913" y="110"/>
                    <a:pt x="596" y="331"/>
                  </a:cubicBezTo>
                  <a:cubicBezTo>
                    <a:pt x="239" y="390"/>
                    <a:pt x="0" y="724"/>
                    <a:pt x="60" y="1081"/>
                  </a:cubicBezTo>
                  <a:cubicBezTo>
                    <a:pt x="113" y="1401"/>
                    <a:pt x="397" y="1626"/>
                    <a:pt x="712" y="1626"/>
                  </a:cubicBezTo>
                  <a:cubicBezTo>
                    <a:pt x="748" y="1626"/>
                    <a:pt x="785" y="1623"/>
                    <a:pt x="822" y="1617"/>
                  </a:cubicBezTo>
                  <a:cubicBezTo>
                    <a:pt x="2053" y="1413"/>
                    <a:pt x="3239" y="1311"/>
                    <a:pt x="4375" y="1311"/>
                  </a:cubicBezTo>
                  <a:cubicBezTo>
                    <a:pt x="7757" y="1311"/>
                    <a:pt x="10709" y="2213"/>
                    <a:pt x="13169" y="4022"/>
                  </a:cubicBezTo>
                  <a:cubicBezTo>
                    <a:pt x="18658" y="8034"/>
                    <a:pt x="20789" y="15630"/>
                    <a:pt x="21598" y="21286"/>
                  </a:cubicBezTo>
                  <a:cubicBezTo>
                    <a:pt x="21658" y="21607"/>
                    <a:pt x="21920" y="21845"/>
                    <a:pt x="22253" y="21845"/>
                  </a:cubicBezTo>
                  <a:lnTo>
                    <a:pt x="22337" y="21845"/>
                  </a:lnTo>
                  <a:cubicBezTo>
                    <a:pt x="22694" y="21786"/>
                    <a:pt x="22932" y="21464"/>
                    <a:pt x="22884" y="21107"/>
                  </a:cubicBezTo>
                  <a:cubicBezTo>
                    <a:pt x="22039" y="15190"/>
                    <a:pt x="19812" y="7248"/>
                    <a:pt x="13943" y="2962"/>
                  </a:cubicBezTo>
                  <a:cubicBezTo>
                    <a:pt x="11256" y="989"/>
                    <a:pt x="8053" y="0"/>
                    <a:pt x="4400" y="0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6566025" y="3890675"/>
              <a:ext cx="515275" cy="711875"/>
            </a:xfrm>
            <a:custGeom>
              <a:avLst/>
              <a:gdLst/>
              <a:ahLst/>
              <a:cxnLst/>
              <a:rect l="l" t="t" r="r" b="b"/>
              <a:pathLst>
                <a:path w="20611" h="28475" extrusionOk="0">
                  <a:moveTo>
                    <a:pt x="1165" y="0"/>
                  </a:moveTo>
                  <a:cubicBezTo>
                    <a:pt x="871" y="0"/>
                    <a:pt x="593" y="190"/>
                    <a:pt x="513" y="483"/>
                  </a:cubicBezTo>
                  <a:cubicBezTo>
                    <a:pt x="1" y="2376"/>
                    <a:pt x="382" y="4627"/>
                    <a:pt x="1560" y="6651"/>
                  </a:cubicBezTo>
                  <a:cubicBezTo>
                    <a:pt x="2632" y="8472"/>
                    <a:pt x="4192" y="9961"/>
                    <a:pt x="5573" y="11211"/>
                  </a:cubicBezTo>
                  <a:cubicBezTo>
                    <a:pt x="7025" y="12520"/>
                    <a:pt x="8526" y="13806"/>
                    <a:pt x="10061" y="15009"/>
                  </a:cubicBezTo>
                  <a:cubicBezTo>
                    <a:pt x="10407" y="15283"/>
                    <a:pt x="10764" y="15556"/>
                    <a:pt x="11121" y="15842"/>
                  </a:cubicBezTo>
                  <a:cubicBezTo>
                    <a:pt x="12955" y="17259"/>
                    <a:pt x="14836" y="18724"/>
                    <a:pt x="16336" y="20498"/>
                  </a:cubicBezTo>
                  <a:cubicBezTo>
                    <a:pt x="18312" y="22831"/>
                    <a:pt x="19301" y="25415"/>
                    <a:pt x="19098" y="27784"/>
                  </a:cubicBezTo>
                  <a:cubicBezTo>
                    <a:pt x="19074" y="28141"/>
                    <a:pt x="19336" y="28451"/>
                    <a:pt x="19694" y="28475"/>
                  </a:cubicBezTo>
                  <a:lnTo>
                    <a:pt x="19753" y="28475"/>
                  </a:lnTo>
                  <a:cubicBezTo>
                    <a:pt x="20098" y="28475"/>
                    <a:pt x="20384" y="28225"/>
                    <a:pt x="20384" y="27868"/>
                  </a:cubicBezTo>
                  <a:cubicBezTo>
                    <a:pt x="20610" y="25153"/>
                    <a:pt x="19527" y="22236"/>
                    <a:pt x="17312" y="19640"/>
                  </a:cubicBezTo>
                  <a:cubicBezTo>
                    <a:pt x="15741" y="17759"/>
                    <a:pt x="13788" y="16259"/>
                    <a:pt x="11919" y="14783"/>
                  </a:cubicBezTo>
                  <a:cubicBezTo>
                    <a:pt x="11574" y="14497"/>
                    <a:pt x="11216" y="14235"/>
                    <a:pt x="10859" y="13949"/>
                  </a:cubicBezTo>
                  <a:cubicBezTo>
                    <a:pt x="9359" y="12759"/>
                    <a:pt x="7871" y="11508"/>
                    <a:pt x="6442" y="10223"/>
                  </a:cubicBezTo>
                  <a:cubicBezTo>
                    <a:pt x="5144" y="9044"/>
                    <a:pt x="3656" y="7639"/>
                    <a:pt x="2691" y="5972"/>
                  </a:cubicBezTo>
                  <a:cubicBezTo>
                    <a:pt x="1679" y="4246"/>
                    <a:pt x="1346" y="2376"/>
                    <a:pt x="1787" y="828"/>
                  </a:cubicBezTo>
                  <a:cubicBezTo>
                    <a:pt x="1870" y="483"/>
                    <a:pt x="1668" y="114"/>
                    <a:pt x="1322" y="19"/>
                  </a:cubicBezTo>
                  <a:cubicBezTo>
                    <a:pt x="1270" y="6"/>
                    <a:pt x="1217" y="0"/>
                    <a:pt x="1165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3"/>
            <p:cNvSpPr/>
            <p:nvPr/>
          </p:nvSpPr>
          <p:spPr>
            <a:xfrm>
              <a:off x="7028575" y="3694325"/>
              <a:ext cx="209300" cy="865675"/>
            </a:xfrm>
            <a:custGeom>
              <a:avLst/>
              <a:gdLst/>
              <a:ahLst/>
              <a:cxnLst/>
              <a:rect l="l" t="t" r="r" b="b"/>
              <a:pathLst>
                <a:path w="8372" h="34627" extrusionOk="0">
                  <a:moveTo>
                    <a:pt x="7618" y="0"/>
                  </a:moveTo>
                  <a:cubicBezTo>
                    <a:pt x="7432" y="0"/>
                    <a:pt x="7247" y="82"/>
                    <a:pt x="7121" y="241"/>
                  </a:cubicBezTo>
                  <a:cubicBezTo>
                    <a:pt x="1823" y="6730"/>
                    <a:pt x="1" y="18100"/>
                    <a:pt x="1704" y="34043"/>
                  </a:cubicBezTo>
                  <a:cubicBezTo>
                    <a:pt x="1751" y="34364"/>
                    <a:pt x="2037" y="34626"/>
                    <a:pt x="2358" y="34626"/>
                  </a:cubicBezTo>
                  <a:lnTo>
                    <a:pt x="2418" y="34626"/>
                  </a:lnTo>
                  <a:cubicBezTo>
                    <a:pt x="2775" y="34590"/>
                    <a:pt x="3037" y="34269"/>
                    <a:pt x="3001" y="33912"/>
                  </a:cubicBezTo>
                  <a:cubicBezTo>
                    <a:pt x="930" y="14505"/>
                    <a:pt x="4644" y="5349"/>
                    <a:pt x="8133" y="1074"/>
                  </a:cubicBezTo>
                  <a:cubicBezTo>
                    <a:pt x="8371" y="789"/>
                    <a:pt x="8323" y="372"/>
                    <a:pt x="8038" y="158"/>
                  </a:cubicBezTo>
                  <a:cubicBezTo>
                    <a:pt x="7916" y="52"/>
                    <a:pt x="7767" y="0"/>
                    <a:pt x="7618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3"/>
            <p:cNvSpPr/>
            <p:nvPr/>
          </p:nvSpPr>
          <p:spPr>
            <a:xfrm>
              <a:off x="6871725" y="3761475"/>
              <a:ext cx="232800" cy="798525"/>
            </a:xfrm>
            <a:custGeom>
              <a:avLst/>
              <a:gdLst/>
              <a:ahLst/>
              <a:cxnLst/>
              <a:rect l="l" t="t" r="r" b="b"/>
              <a:pathLst>
                <a:path w="9312" h="31941" extrusionOk="0">
                  <a:moveTo>
                    <a:pt x="2412" y="1"/>
                  </a:moveTo>
                  <a:cubicBezTo>
                    <a:pt x="2114" y="1"/>
                    <a:pt x="1845" y="194"/>
                    <a:pt x="1774" y="508"/>
                  </a:cubicBezTo>
                  <a:cubicBezTo>
                    <a:pt x="0" y="7366"/>
                    <a:pt x="2941" y="15605"/>
                    <a:pt x="5311" y="22237"/>
                  </a:cubicBezTo>
                  <a:cubicBezTo>
                    <a:pt x="6549" y="25689"/>
                    <a:pt x="7728" y="28964"/>
                    <a:pt x="7978" y="31357"/>
                  </a:cubicBezTo>
                  <a:cubicBezTo>
                    <a:pt x="8025" y="31678"/>
                    <a:pt x="8311" y="31940"/>
                    <a:pt x="8632" y="31940"/>
                  </a:cubicBezTo>
                  <a:cubicBezTo>
                    <a:pt x="8644" y="31940"/>
                    <a:pt x="8680" y="31940"/>
                    <a:pt x="8692" y="31916"/>
                  </a:cubicBezTo>
                  <a:cubicBezTo>
                    <a:pt x="9049" y="31893"/>
                    <a:pt x="9311" y="31559"/>
                    <a:pt x="9275" y="31202"/>
                  </a:cubicBezTo>
                  <a:cubicBezTo>
                    <a:pt x="9001" y="28666"/>
                    <a:pt x="7870" y="25475"/>
                    <a:pt x="6549" y="21784"/>
                  </a:cubicBezTo>
                  <a:cubicBezTo>
                    <a:pt x="4120" y="14998"/>
                    <a:pt x="1370" y="7306"/>
                    <a:pt x="3048" y="829"/>
                  </a:cubicBezTo>
                  <a:cubicBezTo>
                    <a:pt x="3144" y="472"/>
                    <a:pt x="2929" y="115"/>
                    <a:pt x="2572" y="20"/>
                  </a:cubicBezTo>
                  <a:cubicBezTo>
                    <a:pt x="2518" y="7"/>
                    <a:pt x="2465" y="1"/>
                    <a:pt x="2412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3"/>
            <p:cNvSpPr/>
            <p:nvPr/>
          </p:nvSpPr>
          <p:spPr>
            <a:xfrm>
              <a:off x="7082175" y="4170775"/>
              <a:ext cx="487875" cy="416000"/>
            </a:xfrm>
            <a:custGeom>
              <a:avLst/>
              <a:gdLst/>
              <a:ahLst/>
              <a:cxnLst/>
              <a:rect l="l" t="t" r="r" b="b"/>
              <a:pathLst>
                <a:path w="19515" h="16640" extrusionOk="0">
                  <a:moveTo>
                    <a:pt x="18789" y="1"/>
                  </a:moveTo>
                  <a:cubicBezTo>
                    <a:pt x="18725" y="1"/>
                    <a:pt x="18660" y="10"/>
                    <a:pt x="18598" y="31"/>
                  </a:cubicBezTo>
                  <a:cubicBezTo>
                    <a:pt x="12442" y="1912"/>
                    <a:pt x="7763" y="6662"/>
                    <a:pt x="3631" y="10865"/>
                  </a:cubicBezTo>
                  <a:cubicBezTo>
                    <a:pt x="2298" y="12211"/>
                    <a:pt x="798" y="13758"/>
                    <a:pt x="107" y="15771"/>
                  </a:cubicBezTo>
                  <a:cubicBezTo>
                    <a:pt x="0" y="16116"/>
                    <a:pt x="179" y="16485"/>
                    <a:pt x="524" y="16604"/>
                  </a:cubicBezTo>
                  <a:cubicBezTo>
                    <a:pt x="595" y="16616"/>
                    <a:pt x="667" y="16640"/>
                    <a:pt x="738" y="16640"/>
                  </a:cubicBezTo>
                  <a:cubicBezTo>
                    <a:pt x="1000" y="16640"/>
                    <a:pt x="1262" y="16461"/>
                    <a:pt x="1345" y="16175"/>
                  </a:cubicBezTo>
                  <a:cubicBezTo>
                    <a:pt x="1941" y="14449"/>
                    <a:pt x="3334" y="13020"/>
                    <a:pt x="4572" y="11770"/>
                  </a:cubicBezTo>
                  <a:cubicBezTo>
                    <a:pt x="8596" y="7686"/>
                    <a:pt x="13145" y="3067"/>
                    <a:pt x="18979" y="1281"/>
                  </a:cubicBezTo>
                  <a:cubicBezTo>
                    <a:pt x="19324" y="1174"/>
                    <a:pt x="19514" y="804"/>
                    <a:pt x="19407" y="459"/>
                  </a:cubicBezTo>
                  <a:cubicBezTo>
                    <a:pt x="19330" y="179"/>
                    <a:pt x="19065" y="1"/>
                    <a:pt x="18789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3"/>
            <p:cNvSpPr/>
            <p:nvPr/>
          </p:nvSpPr>
          <p:spPr>
            <a:xfrm>
              <a:off x="5907325" y="4382125"/>
              <a:ext cx="2345850" cy="533125"/>
            </a:xfrm>
            <a:custGeom>
              <a:avLst/>
              <a:gdLst/>
              <a:ahLst/>
              <a:cxnLst/>
              <a:rect l="l" t="t" r="r" b="b"/>
              <a:pathLst>
                <a:path w="93834" h="21325" extrusionOk="0">
                  <a:moveTo>
                    <a:pt x="67316" y="0"/>
                  </a:moveTo>
                  <a:cubicBezTo>
                    <a:pt x="67162" y="0"/>
                    <a:pt x="67008" y="2"/>
                    <a:pt x="66854" y="6"/>
                  </a:cubicBezTo>
                  <a:cubicBezTo>
                    <a:pt x="64008" y="89"/>
                    <a:pt x="60305" y="340"/>
                    <a:pt x="57805" y="1709"/>
                  </a:cubicBezTo>
                  <a:cubicBezTo>
                    <a:pt x="55471" y="2983"/>
                    <a:pt x="53459" y="3864"/>
                    <a:pt x="51721" y="4447"/>
                  </a:cubicBezTo>
                  <a:cubicBezTo>
                    <a:pt x="49721" y="5110"/>
                    <a:pt x="48057" y="5372"/>
                    <a:pt x="46620" y="5372"/>
                  </a:cubicBezTo>
                  <a:cubicBezTo>
                    <a:pt x="44859" y="5372"/>
                    <a:pt x="43439" y="4978"/>
                    <a:pt x="42160" y="4447"/>
                  </a:cubicBezTo>
                  <a:cubicBezTo>
                    <a:pt x="39434" y="3308"/>
                    <a:pt x="37362" y="1535"/>
                    <a:pt x="33991" y="1535"/>
                  </a:cubicBezTo>
                  <a:cubicBezTo>
                    <a:pt x="33696" y="1535"/>
                    <a:pt x="33392" y="1549"/>
                    <a:pt x="33076" y="1578"/>
                  </a:cubicBezTo>
                  <a:cubicBezTo>
                    <a:pt x="29706" y="1875"/>
                    <a:pt x="26396" y="2566"/>
                    <a:pt x="23110" y="3364"/>
                  </a:cubicBezTo>
                  <a:lnTo>
                    <a:pt x="22027" y="3626"/>
                  </a:lnTo>
                  <a:cubicBezTo>
                    <a:pt x="17931" y="4626"/>
                    <a:pt x="13835" y="5709"/>
                    <a:pt x="9692" y="6281"/>
                  </a:cubicBezTo>
                  <a:cubicBezTo>
                    <a:pt x="9335" y="6316"/>
                    <a:pt x="8954" y="6364"/>
                    <a:pt x="8596" y="6412"/>
                  </a:cubicBezTo>
                  <a:cubicBezTo>
                    <a:pt x="7406" y="6543"/>
                    <a:pt x="6215" y="6638"/>
                    <a:pt x="5025" y="6662"/>
                  </a:cubicBezTo>
                  <a:lnTo>
                    <a:pt x="5441" y="6936"/>
                  </a:lnTo>
                  <a:cubicBezTo>
                    <a:pt x="4620" y="6638"/>
                    <a:pt x="3749" y="6494"/>
                    <a:pt x="2875" y="6494"/>
                  </a:cubicBezTo>
                  <a:cubicBezTo>
                    <a:pt x="1898" y="6494"/>
                    <a:pt x="917" y="6673"/>
                    <a:pt x="0" y="7019"/>
                  </a:cubicBezTo>
                  <a:lnTo>
                    <a:pt x="0" y="8090"/>
                  </a:lnTo>
                  <a:lnTo>
                    <a:pt x="12" y="12484"/>
                  </a:lnTo>
                  <a:cubicBezTo>
                    <a:pt x="12" y="13389"/>
                    <a:pt x="726" y="14151"/>
                    <a:pt x="1655" y="14210"/>
                  </a:cubicBezTo>
                  <a:lnTo>
                    <a:pt x="8620" y="14639"/>
                  </a:lnTo>
                  <a:lnTo>
                    <a:pt x="8620" y="13210"/>
                  </a:lnTo>
                  <a:cubicBezTo>
                    <a:pt x="8620" y="13210"/>
                    <a:pt x="8710" y="13205"/>
                    <a:pt x="8876" y="13205"/>
                  </a:cubicBezTo>
                  <a:cubicBezTo>
                    <a:pt x="8959" y="13205"/>
                    <a:pt x="9061" y="13206"/>
                    <a:pt x="9180" y="13210"/>
                  </a:cubicBezTo>
                  <a:cubicBezTo>
                    <a:pt x="9406" y="13222"/>
                    <a:pt x="9680" y="13222"/>
                    <a:pt x="10001" y="13246"/>
                  </a:cubicBezTo>
                  <a:cubicBezTo>
                    <a:pt x="12371" y="13377"/>
                    <a:pt x="17181" y="13841"/>
                    <a:pt x="19514" y="15722"/>
                  </a:cubicBezTo>
                  <a:cubicBezTo>
                    <a:pt x="19514" y="15722"/>
                    <a:pt x="26670" y="21104"/>
                    <a:pt x="33803" y="21104"/>
                  </a:cubicBezTo>
                  <a:cubicBezTo>
                    <a:pt x="33826" y="21104"/>
                    <a:pt x="33850" y="21104"/>
                    <a:pt x="33873" y="21104"/>
                  </a:cubicBezTo>
                  <a:lnTo>
                    <a:pt x="51114" y="21009"/>
                  </a:lnTo>
                  <a:cubicBezTo>
                    <a:pt x="52781" y="20997"/>
                    <a:pt x="54412" y="20806"/>
                    <a:pt x="56031" y="20425"/>
                  </a:cubicBezTo>
                  <a:cubicBezTo>
                    <a:pt x="59495" y="19619"/>
                    <a:pt x="62994" y="19355"/>
                    <a:pt x="66086" y="19355"/>
                  </a:cubicBezTo>
                  <a:cubicBezTo>
                    <a:pt x="70615" y="19355"/>
                    <a:pt x="74271" y="19921"/>
                    <a:pt x="75664" y="20175"/>
                  </a:cubicBezTo>
                  <a:cubicBezTo>
                    <a:pt x="75712" y="20175"/>
                    <a:pt x="75736" y="20187"/>
                    <a:pt x="75771" y="20187"/>
                  </a:cubicBezTo>
                  <a:cubicBezTo>
                    <a:pt x="76081" y="20235"/>
                    <a:pt x="76379" y="20330"/>
                    <a:pt x="76688" y="20402"/>
                  </a:cubicBezTo>
                  <a:cubicBezTo>
                    <a:pt x="79179" y="21075"/>
                    <a:pt x="81415" y="21324"/>
                    <a:pt x="83360" y="21324"/>
                  </a:cubicBezTo>
                  <a:cubicBezTo>
                    <a:pt x="87291" y="21324"/>
                    <a:pt x="90031" y="20308"/>
                    <a:pt x="91273" y="19735"/>
                  </a:cubicBezTo>
                  <a:cubicBezTo>
                    <a:pt x="92643" y="19020"/>
                    <a:pt x="93678" y="17925"/>
                    <a:pt x="93655" y="15806"/>
                  </a:cubicBezTo>
                  <a:cubicBezTo>
                    <a:pt x="93655" y="14806"/>
                    <a:pt x="93357" y="13877"/>
                    <a:pt x="92881" y="13186"/>
                  </a:cubicBezTo>
                  <a:cubicBezTo>
                    <a:pt x="92452" y="12555"/>
                    <a:pt x="92464" y="11710"/>
                    <a:pt x="92928" y="11079"/>
                  </a:cubicBezTo>
                  <a:cubicBezTo>
                    <a:pt x="93012" y="10960"/>
                    <a:pt x="93107" y="10829"/>
                    <a:pt x="93178" y="10686"/>
                  </a:cubicBezTo>
                  <a:cubicBezTo>
                    <a:pt x="93583" y="9936"/>
                    <a:pt x="93833" y="8817"/>
                    <a:pt x="93833" y="7555"/>
                  </a:cubicBezTo>
                  <a:cubicBezTo>
                    <a:pt x="93821" y="6138"/>
                    <a:pt x="93500" y="4912"/>
                    <a:pt x="92988" y="4197"/>
                  </a:cubicBezTo>
                  <a:cubicBezTo>
                    <a:pt x="92964" y="4150"/>
                    <a:pt x="92928" y="4090"/>
                    <a:pt x="92881" y="4042"/>
                  </a:cubicBezTo>
                  <a:cubicBezTo>
                    <a:pt x="92786" y="3911"/>
                    <a:pt x="92702" y="3757"/>
                    <a:pt x="92643" y="3602"/>
                  </a:cubicBezTo>
                  <a:cubicBezTo>
                    <a:pt x="92262" y="3507"/>
                    <a:pt x="91869" y="3423"/>
                    <a:pt x="91476" y="3364"/>
                  </a:cubicBezTo>
                  <a:cubicBezTo>
                    <a:pt x="89047" y="2959"/>
                    <a:pt x="86439" y="2923"/>
                    <a:pt x="83951" y="2804"/>
                  </a:cubicBezTo>
                  <a:cubicBezTo>
                    <a:pt x="83582" y="2792"/>
                    <a:pt x="83225" y="2780"/>
                    <a:pt x="82868" y="2745"/>
                  </a:cubicBezTo>
                  <a:lnTo>
                    <a:pt x="82808" y="2745"/>
                  </a:lnTo>
                  <a:cubicBezTo>
                    <a:pt x="77426" y="2363"/>
                    <a:pt x="72674" y="0"/>
                    <a:pt x="67316" y="0"/>
                  </a:cubicBezTo>
                  <a:close/>
                </a:path>
              </a:pathLst>
            </a:custGeom>
            <a:solidFill>
              <a:srgbClr val="6B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7505725" y="4423050"/>
              <a:ext cx="43775" cy="31525"/>
            </a:xfrm>
            <a:custGeom>
              <a:avLst/>
              <a:gdLst/>
              <a:ahLst/>
              <a:cxnLst/>
              <a:rect l="l" t="t" r="r" b="b"/>
              <a:pathLst>
                <a:path w="1751" h="1261" extrusionOk="0">
                  <a:moveTo>
                    <a:pt x="775" y="0"/>
                  </a:moveTo>
                  <a:lnTo>
                    <a:pt x="703" y="36"/>
                  </a:lnTo>
                  <a:cubicBezTo>
                    <a:pt x="263" y="155"/>
                    <a:pt x="1" y="643"/>
                    <a:pt x="120" y="1084"/>
                  </a:cubicBezTo>
                  <a:cubicBezTo>
                    <a:pt x="132" y="1131"/>
                    <a:pt x="144" y="1191"/>
                    <a:pt x="191" y="1215"/>
                  </a:cubicBezTo>
                  <a:cubicBezTo>
                    <a:pt x="226" y="1250"/>
                    <a:pt x="278" y="1260"/>
                    <a:pt x="330" y="1260"/>
                  </a:cubicBezTo>
                  <a:cubicBezTo>
                    <a:pt x="365" y="1260"/>
                    <a:pt x="400" y="1255"/>
                    <a:pt x="429" y="1250"/>
                  </a:cubicBezTo>
                  <a:cubicBezTo>
                    <a:pt x="679" y="1203"/>
                    <a:pt x="941" y="1167"/>
                    <a:pt x="1203" y="1131"/>
                  </a:cubicBezTo>
                  <a:cubicBezTo>
                    <a:pt x="1310" y="1108"/>
                    <a:pt x="1429" y="1096"/>
                    <a:pt x="1513" y="1036"/>
                  </a:cubicBezTo>
                  <a:cubicBezTo>
                    <a:pt x="1751" y="893"/>
                    <a:pt x="1739" y="500"/>
                    <a:pt x="1548" y="298"/>
                  </a:cubicBezTo>
                  <a:cubicBezTo>
                    <a:pt x="1358" y="84"/>
                    <a:pt x="1060" y="12"/>
                    <a:pt x="775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7817075" y="4442875"/>
              <a:ext cx="26825" cy="28700"/>
            </a:xfrm>
            <a:custGeom>
              <a:avLst/>
              <a:gdLst/>
              <a:ahLst/>
              <a:cxnLst/>
              <a:rect l="l" t="t" r="r" b="b"/>
              <a:pathLst>
                <a:path w="1073" h="1148" extrusionOk="0">
                  <a:moveTo>
                    <a:pt x="332" y="0"/>
                  </a:moveTo>
                  <a:cubicBezTo>
                    <a:pt x="320" y="0"/>
                    <a:pt x="309" y="2"/>
                    <a:pt x="298" y="5"/>
                  </a:cubicBezTo>
                  <a:cubicBezTo>
                    <a:pt x="239" y="17"/>
                    <a:pt x="215" y="65"/>
                    <a:pt x="203" y="124"/>
                  </a:cubicBezTo>
                  <a:cubicBezTo>
                    <a:pt x="155" y="279"/>
                    <a:pt x="96" y="434"/>
                    <a:pt x="48" y="588"/>
                  </a:cubicBezTo>
                  <a:cubicBezTo>
                    <a:pt x="36" y="648"/>
                    <a:pt x="1" y="719"/>
                    <a:pt x="24" y="791"/>
                  </a:cubicBezTo>
                  <a:cubicBezTo>
                    <a:pt x="60" y="993"/>
                    <a:pt x="358" y="1148"/>
                    <a:pt x="572" y="1148"/>
                  </a:cubicBezTo>
                  <a:cubicBezTo>
                    <a:pt x="798" y="1136"/>
                    <a:pt x="941" y="1017"/>
                    <a:pt x="1036" y="874"/>
                  </a:cubicBezTo>
                  <a:lnTo>
                    <a:pt x="1036" y="791"/>
                  </a:lnTo>
                  <a:cubicBezTo>
                    <a:pt x="1072" y="517"/>
                    <a:pt x="775" y="136"/>
                    <a:pt x="417" y="17"/>
                  </a:cubicBezTo>
                  <a:cubicBezTo>
                    <a:pt x="392" y="8"/>
                    <a:pt x="361" y="0"/>
                    <a:pt x="332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7366725" y="4456050"/>
              <a:ext cx="30675" cy="25100"/>
            </a:xfrm>
            <a:custGeom>
              <a:avLst/>
              <a:gdLst/>
              <a:ahLst/>
              <a:cxnLst/>
              <a:rect l="l" t="t" r="r" b="b"/>
              <a:pathLst>
                <a:path w="1227" h="1004" extrusionOk="0">
                  <a:moveTo>
                    <a:pt x="768" y="0"/>
                  </a:moveTo>
                  <a:cubicBezTo>
                    <a:pt x="526" y="0"/>
                    <a:pt x="245" y="139"/>
                    <a:pt x="72" y="347"/>
                  </a:cubicBezTo>
                  <a:cubicBezTo>
                    <a:pt x="36" y="371"/>
                    <a:pt x="12" y="419"/>
                    <a:pt x="12" y="442"/>
                  </a:cubicBezTo>
                  <a:cubicBezTo>
                    <a:pt x="0" y="502"/>
                    <a:pt x="36" y="550"/>
                    <a:pt x="84" y="585"/>
                  </a:cubicBezTo>
                  <a:cubicBezTo>
                    <a:pt x="203" y="681"/>
                    <a:pt x="334" y="788"/>
                    <a:pt x="453" y="895"/>
                  </a:cubicBezTo>
                  <a:cubicBezTo>
                    <a:pt x="512" y="942"/>
                    <a:pt x="560" y="978"/>
                    <a:pt x="631" y="1002"/>
                  </a:cubicBezTo>
                  <a:cubicBezTo>
                    <a:pt x="642" y="1003"/>
                    <a:pt x="652" y="1004"/>
                    <a:pt x="663" y="1004"/>
                  </a:cubicBezTo>
                  <a:cubicBezTo>
                    <a:pt x="851" y="1004"/>
                    <a:pt x="1099" y="812"/>
                    <a:pt x="1155" y="609"/>
                  </a:cubicBezTo>
                  <a:cubicBezTo>
                    <a:pt x="1227" y="407"/>
                    <a:pt x="1155" y="228"/>
                    <a:pt x="1060" y="73"/>
                  </a:cubicBezTo>
                  <a:lnTo>
                    <a:pt x="1012" y="61"/>
                  </a:lnTo>
                  <a:cubicBezTo>
                    <a:pt x="941" y="19"/>
                    <a:pt x="857" y="0"/>
                    <a:pt x="768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3"/>
            <p:cNvSpPr/>
            <p:nvPr/>
          </p:nvSpPr>
          <p:spPr>
            <a:xfrm>
              <a:off x="7638525" y="4501125"/>
              <a:ext cx="167850" cy="116525"/>
            </a:xfrm>
            <a:custGeom>
              <a:avLst/>
              <a:gdLst/>
              <a:ahLst/>
              <a:cxnLst/>
              <a:rect l="l" t="t" r="r" b="b"/>
              <a:pathLst>
                <a:path w="6714" h="4661" extrusionOk="0">
                  <a:moveTo>
                    <a:pt x="4321" y="1"/>
                  </a:moveTo>
                  <a:cubicBezTo>
                    <a:pt x="4257" y="1"/>
                    <a:pt x="4193" y="3"/>
                    <a:pt x="4130" y="9"/>
                  </a:cubicBezTo>
                  <a:cubicBezTo>
                    <a:pt x="2833" y="116"/>
                    <a:pt x="1249" y="925"/>
                    <a:pt x="678" y="2116"/>
                  </a:cubicBezTo>
                  <a:cubicBezTo>
                    <a:pt x="654" y="2152"/>
                    <a:pt x="642" y="2187"/>
                    <a:pt x="630" y="2235"/>
                  </a:cubicBezTo>
                  <a:cubicBezTo>
                    <a:pt x="618" y="2247"/>
                    <a:pt x="618" y="2259"/>
                    <a:pt x="594" y="2271"/>
                  </a:cubicBezTo>
                  <a:cubicBezTo>
                    <a:pt x="1" y="3702"/>
                    <a:pt x="1266" y="4661"/>
                    <a:pt x="2542" y="4661"/>
                  </a:cubicBezTo>
                  <a:cubicBezTo>
                    <a:pt x="2700" y="4661"/>
                    <a:pt x="2857" y="4646"/>
                    <a:pt x="3011" y="4616"/>
                  </a:cubicBezTo>
                  <a:cubicBezTo>
                    <a:pt x="4309" y="4342"/>
                    <a:pt x="6666" y="3676"/>
                    <a:pt x="6702" y="2009"/>
                  </a:cubicBezTo>
                  <a:cubicBezTo>
                    <a:pt x="6713" y="781"/>
                    <a:pt x="5446" y="1"/>
                    <a:pt x="4321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3"/>
            <p:cNvSpPr/>
            <p:nvPr/>
          </p:nvSpPr>
          <p:spPr>
            <a:xfrm>
              <a:off x="7944175" y="4656575"/>
              <a:ext cx="74750" cy="60175"/>
            </a:xfrm>
            <a:custGeom>
              <a:avLst/>
              <a:gdLst/>
              <a:ahLst/>
              <a:cxnLst/>
              <a:rect l="l" t="t" r="r" b="b"/>
              <a:pathLst>
                <a:path w="2990" h="2407" extrusionOk="0">
                  <a:moveTo>
                    <a:pt x="1643" y="0"/>
                  </a:moveTo>
                  <a:cubicBezTo>
                    <a:pt x="1393" y="0"/>
                    <a:pt x="1137" y="71"/>
                    <a:pt x="917" y="208"/>
                  </a:cubicBezTo>
                  <a:cubicBezTo>
                    <a:pt x="370" y="553"/>
                    <a:pt x="1" y="1256"/>
                    <a:pt x="334" y="1875"/>
                  </a:cubicBezTo>
                  <a:cubicBezTo>
                    <a:pt x="546" y="2261"/>
                    <a:pt x="906" y="2406"/>
                    <a:pt x="1284" y="2406"/>
                  </a:cubicBezTo>
                  <a:cubicBezTo>
                    <a:pt x="1502" y="2406"/>
                    <a:pt x="1725" y="2358"/>
                    <a:pt x="1929" y="2280"/>
                  </a:cubicBezTo>
                  <a:cubicBezTo>
                    <a:pt x="1977" y="2256"/>
                    <a:pt x="2037" y="2244"/>
                    <a:pt x="2084" y="2220"/>
                  </a:cubicBezTo>
                  <a:cubicBezTo>
                    <a:pt x="2120" y="2196"/>
                    <a:pt x="2168" y="2173"/>
                    <a:pt x="2203" y="2137"/>
                  </a:cubicBezTo>
                  <a:cubicBezTo>
                    <a:pt x="2703" y="1768"/>
                    <a:pt x="2989" y="1137"/>
                    <a:pt x="2644" y="553"/>
                  </a:cubicBezTo>
                  <a:cubicBezTo>
                    <a:pt x="2431" y="180"/>
                    <a:pt x="2043" y="0"/>
                    <a:pt x="1643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3"/>
            <p:cNvSpPr/>
            <p:nvPr/>
          </p:nvSpPr>
          <p:spPr>
            <a:xfrm>
              <a:off x="7979000" y="467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7979000" y="467947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5" y="1"/>
                  </a:moveTo>
                  <a:lnTo>
                    <a:pt x="5" y="1"/>
                  </a:lnTo>
                  <a:cubicBezTo>
                    <a:pt x="4" y="1"/>
                    <a:pt x="1" y="6"/>
                    <a:pt x="1" y="18"/>
                  </a:cubicBezTo>
                  <a:cubicBezTo>
                    <a:pt x="7" y="6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>
              <a:off x="7978700" y="4679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" y="0"/>
                    <a:pt x="1" y="0"/>
                  </a:cubicBezTo>
                  <a:cubicBezTo>
                    <a:pt x="13" y="0"/>
                    <a:pt x="13" y="0"/>
                    <a:pt x="1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6841650" y="4587975"/>
              <a:ext cx="163275" cy="96575"/>
            </a:xfrm>
            <a:custGeom>
              <a:avLst/>
              <a:gdLst/>
              <a:ahLst/>
              <a:cxnLst/>
              <a:rect l="l" t="t" r="r" b="b"/>
              <a:pathLst>
                <a:path w="6531" h="3863" extrusionOk="0">
                  <a:moveTo>
                    <a:pt x="4914" y="0"/>
                  </a:moveTo>
                  <a:cubicBezTo>
                    <a:pt x="4400" y="0"/>
                    <a:pt x="3863" y="99"/>
                    <a:pt x="3501" y="190"/>
                  </a:cubicBezTo>
                  <a:cubicBezTo>
                    <a:pt x="2644" y="392"/>
                    <a:pt x="1" y="738"/>
                    <a:pt x="370" y="2095"/>
                  </a:cubicBezTo>
                  <a:cubicBezTo>
                    <a:pt x="695" y="3265"/>
                    <a:pt x="2340" y="3863"/>
                    <a:pt x="3504" y="3863"/>
                  </a:cubicBezTo>
                  <a:cubicBezTo>
                    <a:pt x="3619" y="3863"/>
                    <a:pt x="3730" y="3857"/>
                    <a:pt x="3835" y="3845"/>
                  </a:cubicBezTo>
                  <a:cubicBezTo>
                    <a:pt x="5168" y="3702"/>
                    <a:pt x="6192" y="2547"/>
                    <a:pt x="6383" y="1261"/>
                  </a:cubicBezTo>
                  <a:cubicBezTo>
                    <a:pt x="6530" y="264"/>
                    <a:pt x="5753" y="0"/>
                    <a:pt x="4914" y="0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6477325" y="4517725"/>
              <a:ext cx="139625" cy="69275"/>
            </a:xfrm>
            <a:custGeom>
              <a:avLst/>
              <a:gdLst/>
              <a:ahLst/>
              <a:cxnLst/>
              <a:rect l="l" t="t" r="r" b="b"/>
              <a:pathLst>
                <a:path w="5585" h="2771" extrusionOk="0">
                  <a:moveTo>
                    <a:pt x="2657" y="0"/>
                  </a:moveTo>
                  <a:cubicBezTo>
                    <a:pt x="1979" y="0"/>
                    <a:pt x="1331" y="213"/>
                    <a:pt x="763" y="595"/>
                  </a:cubicBezTo>
                  <a:cubicBezTo>
                    <a:pt x="667" y="631"/>
                    <a:pt x="584" y="690"/>
                    <a:pt x="489" y="797"/>
                  </a:cubicBezTo>
                  <a:cubicBezTo>
                    <a:pt x="382" y="881"/>
                    <a:pt x="310" y="976"/>
                    <a:pt x="286" y="1071"/>
                  </a:cubicBezTo>
                  <a:cubicBezTo>
                    <a:pt x="84" y="1404"/>
                    <a:pt x="1" y="1774"/>
                    <a:pt x="227" y="2131"/>
                  </a:cubicBezTo>
                  <a:cubicBezTo>
                    <a:pt x="501" y="2607"/>
                    <a:pt x="1155" y="2655"/>
                    <a:pt x="1656" y="2714"/>
                  </a:cubicBezTo>
                  <a:cubicBezTo>
                    <a:pt x="1976" y="2753"/>
                    <a:pt x="2300" y="2771"/>
                    <a:pt x="2624" y="2771"/>
                  </a:cubicBezTo>
                  <a:cubicBezTo>
                    <a:pt x="2999" y="2771"/>
                    <a:pt x="3375" y="2747"/>
                    <a:pt x="3751" y="2702"/>
                  </a:cubicBezTo>
                  <a:cubicBezTo>
                    <a:pt x="4287" y="2619"/>
                    <a:pt x="4965" y="2595"/>
                    <a:pt x="5204" y="2012"/>
                  </a:cubicBezTo>
                  <a:cubicBezTo>
                    <a:pt x="5585" y="1059"/>
                    <a:pt x="4180" y="285"/>
                    <a:pt x="3489" y="107"/>
                  </a:cubicBezTo>
                  <a:cubicBezTo>
                    <a:pt x="3209" y="35"/>
                    <a:pt x="2930" y="0"/>
                    <a:pt x="2657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7197350" y="4568100"/>
              <a:ext cx="45875" cy="40400"/>
            </a:xfrm>
            <a:custGeom>
              <a:avLst/>
              <a:gdLst/>
              <a:ahLst/>
              <a:cxnLst/>
              <a:rect l="l" t="t" r="r" b="b"/>
              <a:pathLst>
                <a:path w="1835" h="1616" extrusionOk="0">
                  <a:moveTo>
                    <a:pt x="950" y="1"/>
                  </a:moveTo>
                  <a:cubicBezTo>
                    <a:pt x="769" y="1"/>
                    <a:pt x="592" y="67"/>
                    <a:pt x="465" y="211"/>
                  </a:cubicBezTo>
                  <a:cubicBezTo>
                    <a:pt x="406" y="270"/>
                    <a:pt x="358" y="330"/>
                    <a:pt x="298" y="390"/>
                  </a:cubicBezTo>
                  <a:cubicBezTo>
                    <a:pt x="84" y="604"/>
                    <a:pt x="1" y="997"/>
                    <a:pt x="179" y="1259"/>
                  </a:cubicBezTo>
                  <a:cubicBezTo>
                    <a:pt x="339" y="1508"/>
                    <a:pt x="574" y="1616"/>
                    <a:pt x="843" y="1616"/>
                  </a:cubicBezTo>
                  <a:cubicBezTo>
                    <a:pt x="894" y="1616"/>
                    <a:pt x="947" y="1612"/>
                    <a:pt x="1001" y="1604"/>
                  </a:cubicBezTo>
                  <a:cubicBezTo>
                    <a:pt x="1203" y="1580"/>
                    <a:pt x="1394" y="1437"/>
                    <a:pt x="1549" y="1294"/>
                  </a:cubicBezTo>
                  <a:cubicBezTo>
                    <a:pt x="1799" y="1021"/>
                    <a:pt x="1834" y="532"/>
                    <a:pt x="1549" y="270"/>
                  </a:cubicBezTo>
                  <a:cubicBezTo>
                    <a:pt x="1549" y="270"/>
                    <a:pt x="1537" y="247"/>
                    <a:pt x="1513" y="247"/>
                  </a:cubicBezTo>
                  <a:cubicBezTo>
                    <a:pt x="1501" y="235"/>
                    <a:pt x="1501" y="223"/>
                    <a:pt x="1489" y="211"/>
                  </a:cubicBezTo>
                  <a:cubicBezTo>
                    <a:pt x="1342" y="76"/>
                    <a:pt x="1144" y="1"/>
                    <a:pt x="950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8035550" y="4531600"/>
              <a:ext cx="46175" cy="40500"/>
            </a:xfrm>
            <a:custGeom>
              <a:avLst/>
              <a:gdLst/>
              <a:ahLst/>
              <a:cxnLst/>
              <a:rect l="l" t="t" r="r" b="b"/>
              <a:pathLst>
                <a:path w="1847" h="1620" extrusionOk="0">
                  <a:moveTo>
                    <a:pt x="944" y="1"/>
                  </a:moveTo>
                  <a:cubicBezTo>
                    <a:pt x="765" y="1"/>
                    <a:pt x="590" y="64"/>
                    <a:pt x="465" y="206"/>
                  </a:cubicBezTo>
                  <a:cubicBezTo>
                    <a:pt x="406" y="266"/>
                    <a:pt x="358" y="326"/>
                    <a:pt x="298" y="385"/>
                  </a:cubicBezTo>
                  <a:cubicBezTo>
                    <a:pt x="96" y="611"/>
                    <a:pt x="1" y="992"/>
                    <a:pt x="179" y="1266"/>
                  </a:cubicBezTo>
                  <a:cubicBezTo>
                    <a:pt x="343" y="1522"/>
                    <a:pt x="585" y="1619"/>
                    <a:pt x="861" y="1619"/>
                  </a:cubicBezTo>
                  <a:cubicBezTo>
                    <a:pt x="907" y="1619"/>
                    <a:pt x="954" y="1616"/>
                    <a:pt x="1001" y="1611"/>
                  </a:cubicBezTo>
                  <a:cubicBezTo>
                    <a:pt x="1203" y="1576"/>
                    <a:pt x="1406" y="1445"/>
                    <a:pt x="1549" y="1290"/>
                  </a:cubicBezTo>
                  <a:cubicBezTo>
                    <a:pt x="1822" y="1028"/>
                    <a:pt x="1846" y="552"/>
                    <a:pt x="1549" y="266"/>
                  </a:cubicBezTo>
                  <a:cubicBezTo>
                    <a:pt x="1549" y="266"/>
                    <a:pt x="1537" y="254"/>
                    <a:pt x="1525" y="254"/>
                  </a:cubicBezTo>
                  <a:cubicBezTo>
                    <a:pt x="1501" y="242"/>
                    <a:pt x="1501" y="218"/>
                    <a:pt x="1489" y="206"/>
                  </a:cubicBezTo>
                  <a:cubicBezTo>
                    <a:pt x="1340" y="76"/>
                    <a:pt x="1139" y="1"/>
                    <a:pt x="944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3"/>
            <p:cNvSpPr/>
            <p:nvPr/>
          </p:nvSpPr>
          <p:spPr>
            <a:xfrm>
              <a:off x="7404225" y="4528150"/>
              <a:ext cx="72350" cy="79525"/>
            </a:xfrm>
            <a:custGeom>
              <a:avLst/>
              <a:gdLst/>
              <a:ahLst/>
              <a:cxnLst/>
              <a:rect l="l" t="t" r="r" b="b"/>
              <a:pathLst>
                <a:path w="2894" h="3181" extrusionOk="0">
                  <a:moveTo>
                    <a:pt x="1297" y="1"/>
                  </a:moveTo>
                  <a:cubicBezTo>
                    <a:pt x="906" y="1"/>
                    <a:pt x="523" y="192"/>
                    <a:pt x="298" y="583"/>
                  </a:cubicBezTo>
                  <a:cubicBezTo>
                    <a:pt x="1" y="1095"/>
                    <a:pt x="13" y="1809"/>
                    <a:pt x="251" y="2345"/>
                  </a:cubicBezTo>
                  <a:cubicBezTo>
                    <a:pt x="263" y="2404"/>
                    <a:pt x="298" y="2440"/>
                    <a:pt x="322" y="2499"/>
                  </a:cubicBezTo>
                  <a:cubicBezTo>
                    <a:pt x="370" y="2595"/>
                    <a:pt x="429" y="2666"/>
                    <a:pt x="501" y="2714"/>
                  </a:cubicBezTo>
                  <a:cubicBezTo>
                    <a:pt x="759" y="2995"/>
                    <a:pt x="1092" y="3180"/>
                    <a:pt x="1489" y="3180"/>
                  </a:cubicBezTo>
                  <a:cubicBezTo>
                    <a:pt x="1512" y="3180"/>
                    <a:pt x="1536" y="3179"/>
                    <a:pt x="1560" y="3178"/>
                  </a:cubicBezTo>
                  <a:cubicBezTo>
                    <a:pt x="1977" y="3154"/>
                    <a:pt x="2346" y="2904"/>
                    <a:pt x="2560" y="2547"/>
                  </a:cubicBezTo>
                  <a:cubicBezTo>
                    <a:pt x="2894" y="1892"/>
                    <a:pt x="2727" y="952"/>
                    <a:pt x="2227" y="416"/>
                  </a:cubicBezTo>
                  <a:cubicBezTo>
                    <a:pt x="1974" y="141"/>
                    <a:pt x="1633" y="1"/>
                    <a:pt x="1297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3"/>
            <p:cNvSpPr/>
            <p:nvPr/>
          </p:nvSpPr>
          <p:spPr>
            <a:xfrm>
              <a:off x="7153000" y="4760525"/>
              <a:ext cx="76225" cy="63350"/>
            </a:xfrm>
            <a:custGeom>
              <a:avLst/>
              <a:gdLst/>
              <a:ahLst/>
              <a:cxnLst/>
              <a:rect l="l" t="t" r="r" b="b"/>
              <a:pathLst>
                <a:path w="3049" h="2534" extrusionOk="0">
                  <a:moveTo>
                    <a:pt x="2369" y="1"/>
                  </a:moveTo>
                  <a:cubicBezTo>
                    <a:pt x="1657" y="1"/>
                    <a:pt x="558" y="1286"/>
                    <a:pt x="310" y="1634"/>
                  </a:cubicBezTo>
                  <a:cubicBezTo>
                    <a:pt x="120" y="1896"/>
                    <a:pt x="1" y="2348"/>
                    <a:pt x="298" y="2491"/>
                  </a:cubicBezTo>
                  <a:cubicBezTo>
                    <a:pt x="346" y="2522"/>
                    <a:pt x="398" y="2533"/>
                    <a:pt x="453" y="2533"/>
                  </a:cubicBezTo>
                  <a:cubicBezTo>
                    <a:pt x="549" y="2533"/>
                    <a:pt x="652" y="2498"/>
                    <a:pt x="751" y="2468"/>
                  </a:cubicBezTo>
                  <a:cubicBezTo>
                    <a:pt x="1287" y="2277"/>
                    <a:pt x="1799" y="1991"/>
                    <a:pt x="2263" y="1646"/>
                  </a:cubicBezTo>
                  <a:cubicBezTo>
                    <a:pt x="2668" y="1348"/>
                    <a:pt x="3049" y="872"/>
                    <a:pt x="2870" y="408"/>
                  </a:cubicBezTo>
                  <a:cubicBezTo>
                    <a:pt x="2760" y="117"/>
                    <a:pt x="2582" y="1"/>
                    <a:pt x="2369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6692825" y="4471475"/>
              <a:ext cx="58475" cy="24525"/>
            </a:xfrm>
            <a:custGeom>
              <a:avLst/>
              <a:gdLst/>
              <a:ahLst/>
              <a:cxnLst/>
              <a:rect l="l" t="t" r="r" b="b"/>
              <a:pathLst>
                <a:path w="2339" h="981" extrusionOk="0">
                  <a:moveTo>
                    <a:pt x="1719" y="0"/>
                  </a:moveTo>
                  <a:cubicBezTo>
                    <a:pt x="1241" y="0"/>
                    <a:pt x="602" y="208"/>
                    <a:pt x="417" y="290"/>
                  </a:cubicBezTo>
                  <a:cubicBezTo>
                    <a:pt x="227" y="385"/>
                    <a:pt x="1" y="576"/>
                    <a:pt x="120" y="766"/>
                  </a:cubicBezTo>
                  <a:cubicBezTo>
                    <a:pt x="179" y="861"/>
                    <a:pt x="286" y="885"/>
                    <a:pt x="370" y="897"/>
                  </a:cubicBezTo>
                  <a:cubicBezTo>
                    <a:pt x="612" y="952"/>
                    <a:pt x="860" y="981"/>
                    <a:pt x="1109" y="981"/>
                  </a:cubicBezTo>
                  <a:cubicBezTo>
                    <a:pt x="1239" y="981"/>
                    <a:pt x="1370" y="973"/>
                    <a:pt x="1501" y="957"/>
                  </a:cubicBezTo>
                  <a:cubicBezTo>
                    <a:pt x="1822" y="933"/>
                    <a:pt x="2203" y="814"/>
                    <a:pt x="2263" y="480"/>
                  </a:cubicBezTo>
                  <a:cubicBezTo>
                    <a:pt x="2339" y="115"/>
                    <a:pt x="2073" y="0"/>
                    <a:pt x="1719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>
              <a:off x="5906725" y="4418275"/>
              <a:ext cx="216125" cy="329825"/>
            </a:xfrm>
            <a:custGeom>
              <a:avLst/>
              <a:gdLst/>
              <a:ahLst/>
              <a:cxnLst/>
              <a:rect l="l" t="t" r="r" b="b"/>
              <a:pathLst>
                <a:path w="8645" h="13193" extrusionOk="0">
                  <a:moveTo>
                    <a:pt x="8585" y="1"/>
                  </a:moveTo>
                  <a:lnTo>
                    <a:pt x="1620" y="513"/>
                  </a:lnTo>
                  <a:cubicBezTo>
                    <a:pt x="691" y="584"/>
                    <a:pt x="0" y="1346"/>
                    <a:pt x="0" y="2263"/>
                  </a:cubicBezTo>
                  <a:lnTo>
                    <a:pt x="12" y="5573"/>
                  </a:lnTo>
                  <a:lnTo>
                    <a:pt x="12" y="6644"/>
                  </a:lnTo>
                  <a:lnTo>
                    <a:pt x="36" y="11038"/>
                  </a:lnTo>
                  <a:cubicBezTo>
                    <a:pt x="36" y="11943"/>
                    <a:pt x="750" y="12705"/>
                    <a:pt x="1679" y="12764"/>
                  </a:cubicBezTo>
                  <a:lnTo>
                    <a:pt x="8644" y="13193"/>
                  </a:lnTo>
                  <a:lnTo>
                    <a:pt x="8644" y="11752"/>
                  </a:lnTo>
                  <a:lnTo>
                    <a:pt x="8644" y="10990"/>
                  </a:lnTo>
                  <a:lnTo>
                    <a:pt x="8609" y="6585"/>
                  </a:lnTo>
                  <a:lnTo>
                    <a:pt x="8597" y="4942"/>
                  </a:lnTo>
                  <a:lnTo>
                    <a:pt x="8585" y="1430"/>
                  </a:lnTo>
                  <a:lnTo>
                    <a:pt x="8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6121625" y="4231150"/>
              <a:ext cx="2131850" cy="684100"/>
            </a:xfrm>
            <a:custGeom>
              <a:avLst/>
              <a:gdLst/>
              <a:ahLst/>
              <a:cxnLst/>
              <a:rect l="l" t="t" r="r" b="b"/>
              <a:pathLst>
                <a:path w="85274" h="27364" extrusionOk="0">
                  <a:moveTo>
                    <a:pt x="74906" y="1"/>
                  </a:moveTo>
                  <a:cubicBezTo>
                    <a:pt x="74710" y="1"/>
                    <a:pt x="74510" y="3"/>
                    <a:pt x="74308" y="9"/>
                  </a:cubicBezTo>
                  <a:lnTo>
                    <a:pt x="74308" y="10498"/>
                  </a:lnTo>
                  <a:lnTo>
                    <a:pt x="14562" y="10498"/>
                  </a:lnTo>
                  <a:lnTo>
                    <a:pt x="14562" y="3985"/>
                  </a:lnTo>
                  <a:cubicBezTo>
                    <a:pt x="12324" y="5200"/>
                    <a:pt x="10883" y="6307"/>
                    <a:pt x="10883" y="6307"/>
                  </a:cubicBezTo>
                  <a:cubicBezTo>
                    <a:pt x="8561" y="8224"/>
                    <a:pt x="3751" y="8748"/>
                    <a:pt x="1382" y="8891"/>
                  </a:cubicBezTo>
                  <a:cubicBezTo>
                    <a:pt x="1060" y="8903"/>
                    <a:pt x="786" y="8903"/>
                    <a:pt x="572" y="8926"/>
                  </a:cubicBezTo>
                  <a:cubicBezTo>
                    <a:pt x="215" y="8938"/>
                    <a:pt x="1" y="8938"/>
                    <a:pt x="1" y="8938"/>
                  </a:cubicBezTo>
                  <a:lnTo>
                    <a:pt x="13" y="12451"/>
                  </a:lnTo>
                  <a:lnTo>
                    <a:pt x="13" y="14082"/>
                  </a:lnTo>
                  <a:lnTo>
                    <a:pt x="48" y="18487"/>
                  </a:lnTo>
                  <a:lnTo>
                    <a:pt x="48" y="19249"/>
                  </a:lnTo>
                  <a:cubicBezTo>
                    <a:pt x="48" y="19249"/>
                    <a:pt x="138" y="19244"/>
                    <a:pt x="304" y="19244"/>
                  </a:cubicBezTo>
                  <a:cubicBezTo>
                    <a:pt x="387" y="19244"/>
                    <a:pt x="489" y="19245"/>
                    <a:pt x="608" y="19249"/>
                  </a:cubicBezTo>
                  <a:cubicBezTo>
                    <a:pt x="834" y="19261"/>
                    <a:pt x="1108" y="19261"/>
                    <a:pt x="1429" y="19285"/>
                  </a:cubicBezTo>
                  <a:cubicBezTo>
                    <a:pt x="3799" y="19416"/>
                    <a:pt x="8609" y="19880"/>
                    <a:pt x="10942" y="21761"/>
                  </a:cubicBezTo>
                  <a:cubicBezTo>
                    <a:pt x="10942" y="21761"/>
                    <a:pt x="18098" y="27143"/>
                    <a:pt x="25231" y="27143"/>
                  </a:cubicBezTo>
                  <a:cubicBezTo>
                    <a:pt x="25254" y="27143"/>
                    <a:pt x="25278" y="27143"/>
                    <a:pt x="25301" y="27143"/>
                  </a:cubicBezTo>
                  <a:lnTo>
                    <a:pt x="42542" y="27048"/>
                  </a:lnTo>
                  <a:cubicBezTo>
                    <a:pt x="44209" y="27036"/>
                    <a:pt x="45840" y="26845"/>
                    <a:pt x="47459" y="26464"/>
                  </a:cubicBezTo>
                  <a:cubicBezTo>
                    <a:pt x="50923" y="25658"/>
                    <a:pt x="54422" y="25394"/>
                    <a:pt x="57514" y="25394"/>
                  </a:cubicBezTo>
                  <a:cubicBezTo>
                    <a:pt x="62043" y="25394"/>
                    <a:pt x="65699" y="25960"/>
                    <a:pt x="67092" y="26214"/>
                  </a:cubicBezTo>
                  <a:cubicBezTo>
                    <a:pt x="67140" y="26214"/>
                    <a:pt x="67164" y="26226"/>
                    <a:pt x="67199" y="26226"/>
                  </a:cubicBezTo>
                  <a:cubicBezTo>
                    <a:pt x="67509" y="26274"/>
                    <a:pt x="67807" y="26369"/>
                    <a:pt x="68116" y="26441"/>
                  </a:cubicBezTo>
                  <a:cubicBezTo>
                    <a:pt x="70607" y="27114"/>
                    <a:pt x="72843" y="27363"/>
                    <a:pt x="74788" y="27363"/>
                  </a:cubicBezTo>
                  <a:cubicBezTo>
                    <a:pt x="78719" y="27363"/>
                    <a:pt x="81459" y="26347"/>
                    <a:pt x="82701" y="25774"/>
                  </a:cubicBezTo>
                  <a:cubicBezTo>
                    <a:pt x="84071" y="25059"/>
                    <a:pt x="85106" y="23964"/>
                    <a:pt x="85083" y="21845"/>
                  </a:cubicBezTo>
                  <a:cubicBezTo>
                    <a:pt x="85083" y="20845"/>
                    <a:pt x="84785" y="19916"/>
                    <a:pt x="84309" y="19225"/>
                  </a:cubicBezTo>
                  <a:cubicBezTo>
                    <a:pt x="83880" y="18594"/>
                    <a:pt x="83892" y="17749"/>
                    <a:pt x="84368" y="17142"/>
                  </a:cubicBezTo>
                  <a:cubicBezTo>
                    <a:pt x="84464" y="17023"/>
                    <a:pt x="84547" y="16880"/>
                    <a:pt x="84618" y="16737"/>
                  </a:cubicBezTo>
                  <a:cubicBezTo>
                    <a:pt x="85023" y="15987"/>
                    <a:pt x="85273" y="14880"/>
                    <a:pt x="85273" y="13606"/>
                  </a:cubicBezTo>
                  <a:cubicBezTo>
                    <a:pt x="85261" y="12201"/>
                    <a:pt x="84940" y="10962"/>
                    <a:pt x="84428" y="10248"/>
                  </a:cubicBezTo>
                  <a:cubicBezTo>
                    <a:pt x="84404" y="10200"/>
                    <a:pt x="84368" y="10141"/>
                    <a:pt x="84333" y="10093"/>
                  </a:cubicBezTo>
                  <a:cubicBezTo>
                    <a:pt x="84225" y="9962"/>
                    <a:pt x="84154" y="9819"/>
                    <a:pt x="84094" y="9653"/>
                  </a:cubicBezTo>
                  <a:cubicBezTo>
                    <a:pt x="83892" y="9129"/>
                    <a:pt x="83952" y="8522"/>
                    <a:pt x="84285" y="8033"/>
                  </a:cubicBezTo>
                  <a:cubicBezTo>
                    <a:pt x="84761" y="7331"/>
                    <a:pt x="85023" y="6402"/>
                    <a:pt x="85023" y="5414"/>
                  </a:cubicBezTo>
                  <a:cubicBezTo>
                    <a:pt x="85011" y="3283"/>
                    <a:pt x="83987" y="2211"/>
                    <a:pt x="82606" y="1509"/>
                  </a:cubicBezTo>
                  <a:cubicBezTo>
                    <a:pt x="81372" y="954"/>
                    <a:pt x="78717" y="1"/>
                    <a:pt x="74906" y="1"/>
                  </a:cubicBez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6148425" y="4377800"/>
              <a:ext cx="309275" cy="281300"/>
            </a:xfrm>
            <a:custGeom>
              <a:avLst/>
              <a:gdLst/>
              <a:ahLst/>
              <a:cxnLst/>
              <a:rect l="l" t="t" r="r" b="b"/>
              <a:pathLst>
                <a:path w="12371" h="11252" extrusionOk="0">
                  <a:moveTo>
                    <a:pt x="12371" y="1"/>
                  </a:moveTo>
                  <a:cubicBezTo>
                    <a:pt x="11263" y="691"/>
                    <a:pt x="10561" y="1215"/>
                    <a:pt x="10466" y="1286"/>
                  </a:cubicBezTo>
                  <a:cubicBezTo>
                    <a:pt x="7954" y="3358"/>
                    <a:pt x="3072" y="3930"/>
                    <a:pt x="345" y="4096"/>
                  </a:cubicBezTo>
                  <a:cubicBezTo>
                    <a:pt x="226" y="4096"/>
                    <a:pt x="107" y="4108"/>
                    <a:pt x="0" y="4108"/>
                  </a:cubicBezTo>
                  <a:lnTo>
                    <a:pt x="12" y="6573"/>
                  </a:lnTo>
                  <a:lnTo>
                    <a:pt x="36" y="11252"/>
                  </a:lnTo>
                  <a:cubicBezTo>
                    <a:pt x="36" y="11252"/>
                    <a:pt x="9406" y="11252"/>
                    <a:pt x="12371" y="4727"/>
                  </a:cubicBezTo>
                  <a:lnTo>
                    <a:pt x="12371" y="1"/>
                  </a:lnTo>
                  <a:close/>
                </a:path>
              </a:pathLst>
            </a:cu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8005800" y="4258150"/>
              <a:ext cx="219675" cy="330275"/>
            </a:xfrm>
            <a:custGeom>
              <a:avLst/>
              <a:gdLst/>
              <a:ahLst/>
              <a:cxnLst/>
              <a:rect l="l" t="t" r="r" b="b"/>
              <a:pathLst>
                <a:path w="8787" h="13211" extrusionOk="0">
                  <a:moveTo>
                    <a:pt x="0" y="0"/>
                  </a:moveTo>
                  <a:lnTo>
                    <a:pt x="0" y="4965"/>
                  </a:lnTo>
                  <a:lnTo>
                    <a:pt x="0" y="9430"/>
                  </a:lnTo>
                  <a:cubicBezTo>
                    <a:pt x="2875" y="12754"/>
                    <a:pt x="6188" y="13210"/>
                    <a:pt x="7792" y="13210"/>
                  </a:cubicBezTo>
                  <a:cubicBezTo>
                    <a:pt x="8400" y="13210"/>
                    <a:pt x="8763" y="13145"/>
                    <a:pt x="8763" y="13145"/>
                  </a:cubicBezTo>
                  <a:cubicBezTo>
                    <a:pt x="8787" y="12930"/>
                    <a:pt x="8787" y="12740"/>
                    <a:pt x="8787" y="12526"/>
                  </a:cubicBezTo>
                  <a:cubicBezTo>
                    <a:pt x="8787" y="11192"/>
                    <a:pt x="8430" y="10228"/>
                    <a:pt x="8108" y="9763"/>
                  </a:cubicBezTo>
                  <a:cubicBezTo>
                    <a:pt x="8096" y="9728"/>
                    <a:pt x="8061" y="9716"/>
                    <a:pt x="8049" y="9680"/>
                  </a:cubicBezTo>
                  <a:lnTo>
                    <a:pt x="8037" y="9656"/>
                  </a:lnTo>
                  <a:cubicBezTo>
                    <a:pt x="7858" y="9430"/>
                    <a:pt x="7739" y="9180"/>
                    <a:pt x="7656" y="8942"/>
                  </a:cubicBezTo>
                  <a:cubicBezTo>
                    <a:pt x="7334" y="8073"/>
                    <a:pt x="7442" y="7096"/>
                    <a:pt x="7965" y="6322"/>
                  </a:cubicBezTo>
                  <a:cubicBezTo>
                    <a:pt x="8335" y="5775"/>
                    <a:pt x="8525" y="5060"/>
                    <a:pt x="8525" y="4310"/>
                  </a:cubicBezTo>
                  <a:cubicBezTo>
                    <a:pt x="8525" y="2893"/>
                    <a:pt x="8013" y="2048"/>
                    <a:pt x="6727" y="1393"/>
                  </a:cubicBezTo>
                  <a:cubicBezTo>
                    <a:pt x="5596" y="893"/>
                    <a:pt x="3286" y="72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3"/>
            <p:cNvSpPr/>
            <p:nvPr/>
          </p:nvSpPr>
          <p:spPr>
            <a:xfrm>
              <a:off x="7177700" y="3527700"/>
              <a:ext cx="683750" cy="760350"/>
            </a:xfrm>
            <a:custGeom>
              <a:avLst/>
              <a:gdLst/>
              <a:ahLst/>
              <a:cxnLst/>
              <a:rect l="l" t="t" r="r" b="b"/>
              <a:pathLst>
                <a:path w="27350" h="30414" extrusionOk="0">
                  <a:moveTo>
                    <a:pt x="27207" y="0"/>
                  </a:moveTo>
                  <a:cubicBezTo>
                    <a:pt x="25730" y="227"/>
                    <a:pt x="24242" y="453"/>
                    <a:pt x="22766" y="667"/>
                  </a:cubicBezTo>
                  <a:cubicBezTo>
                    <a:pt x="21885" y="810"/>
                    <a:pt x="21111" y="1310"/>
                    <a:pt x="20623" y="2060"/>
                  </a:cubicBezTo>
                  <a:cubicBezTo>
                    <a:pt x="20194" y="2715"/>
                    <a:pt x="19694" y="3453"/>
                    <a:pt x="19384" y="3822"/>
                  </a:cubicBezTo>
                  <a:cubicBezTo>
                    <a:pt x="19197" y="4052"/>
                    <a:pt x="18927" y="4290"/>
                    <a:pt x="18647" y="4290"/>
                  </a:cubicBezTo>
                  <a:cubicBezTo>
                    <a:pt x="18607" y="4290"/>
                    <a:pt x="18567" y="4285"/>
                    <a:pt x="18527" y="4275"/>
                  </a:cubicBezTo>
                  <a:cubicBezTo>
                    <a:pt x="18289" y="4215"/>
                    <a:pt x="18134" y="3965"/>
                    <a:pt x="18110" y="3703"/>
                  </a:cubicBezTo>
                  <a:cubicBezTo>
                    <a:pt x="18075" y="3465"/>
                    <a:pt x="18146" y="3215"/>
                    <a:pt x="18229" y="2977"/>
                  </a:cubicBezTo>
                  <a:lnTo>
                    <a:pt x="18718" y="1286"/>
                  </a:lnTo>
                  <a:lnTo>
                    <a:pt x="18718" y="1286"/>
                  </a:lnTo>
                  <a:cubicBezTo>
                    <a:pt x="17551" y="1465"/>
                    <a:pt x="16396" y="1655"/>
                    <a:pt x="15217" y="1822"/>
                  </a:cubicBezTo>
                  <a:cubicBezTo>
                    <a:pt x="12705" y="2143"/>
                    <a:pt x="11240" y="4656"/>
                    <a:pt x="10931" y="6084"/>
                  </a:cubicBezTo>
                  <a:cubicBezTo>
                    <a:pt x="10919" y="6180"/>
                    <a:pt x="10907" y="6251"/>
                    <a:pt x="10883" y="6323"/>
                  </a:cubicBezTo>
                  <a:cubicBezTo>
                    <a:pt x="10836" y="6561"/>
                    <a:pt x="10764" y="6787"/>
                    <a:pt x="10633" y="7001"/>
                  </a:cubicBezTo>
                  <a:cubicBezTo>
                    <a:pt x="10487" y="7216"/>
                    <a:pt x="10245" y="7399"/>
                    <a:pt x="9985" y="7399"/>
                  </a:cubicBezTo>
                  <a:cubicBezTo>
                    <a:pt x="9928" y="7399"/>
                    <a:pt x="9870" y="7390"/>
                    <a:pt x="9812" y="7370"/>
                  </a:cubicBezTo>
                  <a:cubicBezTo>
                    <a:pt x="9800" y="6382"/>
                    <a:pt x="10502" y="5525"/>
                    <a:pt x="10562" y="4537"/>
                  </a:cubicBezTo>
                  <a:cubicBezTo>
                    <a:pt x="10586" y="4001"/>
                    <a:pt x="10431" y="3489"/>
                    <a:pt x="10288" y="2953"/>
                  </a:cubicBezTo>
                  <a:cubicBezTo>
                    <a:pt x="10240" y="2977"/>
                    <a:pt x="10169" y="2989"/>
                    <a:pt x="10109" y="3025"/>
                  </a:cubicBezTo>
                  <a:cubicBezTo>
                    <a:pt x="9871" y="3108"/>
                    <a:pt x="9645" y="3215"/>
                    <a:pt x="9419" y="3334"/>
                  </a:cubicBezTo>
                  <a:cubicBezTo>
                    <a:pt x="7788" y="4156"/>
                    <a:pt x="6407" y="5406"/>
                    <a:pt x="5240" y="6799"/>
                  </a:cubicBezTo>
                  <a:cubicBezTo>
                    <a:pt x="4978" y="7120"/>
                    <a:pt x="4704" y="7442"/>
                    <a:pt x="4418" y="7787"/>
                  </a:cubicBezTo>
                  <a:cubicBezTo>
                    <a:pt x="3478" y="8930"/>
                    <a:pt x="2954" y="10371"/>
                    <a:pt x="3013" y="11847"/>
                  </a:cubicBezTo>
                  <a:cubicBezTo>
                    <a:pt x="3049" y="12561"/>
                    <a:pt x="3132" y="13264"/>
                    <a:pt x="3323" y="13978"/>
                  </a:cubicBezTo>
                  <a:cubicBezTo>
                    <a:pt x="3311" y="13978"/>
                    <a:pt x="3311" y="13966"/>
                    <a:pt x="3299" y="13966"/>
                  </a:cubicBezTo>
                  <a:cubicBezTo>
                    <a:pt x="2620" y="13704"/>
                    <a:pt x="2466" y="12835"/>
                    <a:pt x="2204" y="12145"/>
                  </a:cubicBezTo>
                  <a:cubicBezTo>
                    <a:pt x="2085" y="11859"/>
                    <a:pt x="1942" y="11609"/>
                    <a:pt x="1799" y="11347"/>
                  </a:cubicBezTo>
                  <a:cubicBezTo>
                    <a:pt x="751" y="13038"/>
                    <a:pt x="1" y="14824"/>
                    <a:pt x="13" y="16514"/>
                  </a:cubicBezTo>
                  <a:cubicBezTo>
                    <a:pt x="37" y="20491"/>
                    <a:pt x="4668" y="19729"/>
                    <a:pt x="7061" y="22289"/>
                  </a:cubicBezTo>
                  <a:cubicBezTo>
                    <a:pt x="9014" y="24372"/>
                    <a:pt x="8752" y="28861"/>
                    <a:pt x="11741" y="29968"/>
                  </a:cubicBezTo>
                  <a:cubicBezTo>
                    <a:pt x="12549" y="30266"/>
                    <a:pt x="13405" y="30413"/>
                    <a:pt x="14261" y="30413"/>
                  </a:cubicBezTo>
                  <a:cubicBezTo>
                    <a:pt x="14945" y="30413"/>
                    <a:pt x="15628" y="30320"/>
                    <a:pt x="16289" y="30135"/>
                  </a:cubicBezTo>
                  <a:cubicBezTo>
                    <a:pt x="16098" y="30064"/>
                    <a:pt x="15920" y="29992"/>
                    <a:pt x="15741" y="29897"/>
                  </a:cubicBezTo>
                  <a:cubicBezTo>
                    <a:pt x="15455" y="29766"/>
                    <a:pt x="15181" y="29611"/>
                    <a:pt x="14967" y="29397"/>
                  </a:cubicBezTo>
                  <a:cubicBezTo>
                    <a:pt x="14765" y="29159"/>
                    <a:pt x="14646" y="28813"/>
                    <a:pt x="14765" y="28528"/>
                  </a:cubicBezTo>
                  <a:cubicBezTo>
                    <a:pt x="14891" y="28195"/>
                    <a:pt x="15272" y="28039"/>
                    <a:pt x="15619" y="28039"/>
                  </a:cubicBezTo>
                  <a:cubicBezTo>
                    <a:pt x="15632" y="28039"/>
                    <a:pt x="15645" y="28039"/>
                    <a:pt x="15658" y="28040"/>
                  </a:cubicBezTo>
                  <a:cubicBezTo>
                    <a:pt x="16027" y="28040"/>
                    <a:pt x="16372" y="28182"/>
                    <a:pt x="16729" y="28278"/>
                  </a:cubicBezTo>
                  <a:cubicBezTo>
                    <a:pt x="17076" y="28370"/>
                    <a:pt x="17430" y="28412"/>
                    <a:pt x="17785" y="28412"/>
                  </a:cubicBezTo>
                  <a:cubicBezTo>
                    <a:pt x="18442" y="28412"/>
                    <a:pt x="19103" y="28267"/>
                    <a:pt x="19730" y="28028"/>
                  </a:cubicBezTo>
                  <a:cubicBezTo>
                    <a:pt x="21051" y="26611"/>
                    <a:pt x="21873" y="24765"/>
                    <a:pt x="22587" y="22944"/>
                  </a:cubicBezTo>
                  <a:cubicBezTo>
                    <a:pt x="22873" y="22277"/>
                    <a:pt x="23123" y="21610"/>
                    <a:pt x="23373" y="20920"/>
                  </a:cubicBezTo>
                  <a:cubicBezTo>
                    <a:pt x="23320" y="20910"/>
                    <a:pt x="23248" y="20906"/>
                    <a:pt x="23159" y="20906"/>
                  </a:cubicBezTo>
                  <a:cubicBezTo>
                    <a:pt x="22486" y="20906"/>
                    <a:pt x="20906" y="21160"/>
                    <a:pt x="20432" y="21265"/>
                  </a:cubicBezTo>
                  <a:cubicBezTo>
                    <a:pt x="20309" y="21289"/>
                    <a:pt x="20179" y="21303"/>
                    <a:pt x="20049" y="21303"/>
                  </a:cubicBezTo>
                  <a:cubicBezTo>
                    <a:pt x="19613" y="21303"/>
                    <a:pt x="19175" y="21153"/>
                    <a:pt x="18991" y="20777"/>
                  </a:cubicBezTo>
                  <a:cubicBezTo>
                    <a:pt x="18789" y="20420"/>
                    <a:pt x="18908" y="19967"/>
                    <a:pt x="19182" y="19658"/>
                  </a:cubicBezTo>
                  <a:cubicBezTo>
                    <a:pt x="19432" y="19348"/>
                    <a:pt x="19825" y="19169"/>
                    <a:pt x="20194" y="19038"/>
                  </a:cubicBezTo>
                  <a:cubicBezTo>
                    <a:pt x="21111" y="18693"/>
                    <a:pt x="22111" y="18586"/>
                    <a:pt x="23051" y="18324"/>
                  </a:cubicBezTo>
                  <a:cubicBezTo>
                    <a:pt x="23552" y="18193"/>
                    <a:pt x="24052" y="17979"/>
                    <a:pt x="24492" y="17705"/>
                  </a:cubicBezTo>
                  <a:cubicBezTo>
                    <a:pt x="25421" y="14871"/>
                    <a:pt x="26171" y="11978"/>
                    <a:pt x="26671" y="9061"/>
                  </a:cubicBezTo>
                  <a:lnTo>
                    <a:pt x="26671" y="9061"/>
                  </a:lnTo>
                  <a:cubicBezTo>
                    <a:pt x="26207" y="9228"/>
                    <a:pt x="25778" y="9359"/>
                    <a:pt x="25552" y="9466"/>
                  </a:cubicBezTo>
                  <a:cubicBezTo>
                    <a:pt x="25254" y="9597"/>
                    <a:pt x="24956" y="9740"/>
                    <a:pt x="24671" y="9763"/>
                  </a:cubicBezTo>
                  <a:cubicBezTo>
                    <a:pt x="24349" y="9752"/>
                    <a:pt x="24016" y="9561"/>
                    <a:pt x="23956" y="9240"/>
                  </a:cubicBezTo>
                  <a:cubicBezTo>
                    <a:pt x="23873" y="8799"/>
                    <a:pt x="24349" y="8454"/>
                    <a:pt x="24766" y="8263"/>
                  </a:cubicBezTo>
                  <a:cubicBezTo>
                    <a:pt x="25195" y="8049"/>
                    <a:pt x="26111" y="7489"/>
                    <a:pt x="26969" y="7216"/>
                  </a:cubicBezTo>
                  <a:cubicBezTo>
                    <a:pt x="27266" y="4834"/>
                    <a:pt x="27350" y="2417"/>
                    <a:pt x="27207" y="0"/>
                  </a:cubicBezTo>
                  <a:close/>
                </a:path>
              </a:pathLst>
            </a:custGeom>
            <a:solidFill>
              <a:srgbClr val="34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3"/>
            <p:cNvSpPr/>
            <p:nvPr/>
          </p:nvSpPr>
          <p:spPr>
            <a:xfrm>
              <a:off x="7380125" y="3614025"/>
              <a:ext cx="409600" cy="434300"/>
            </a:xfrm>
            <a:custGeom>
              <a:avLst/>
              <a:gdLst/>
              <a:ahLst/>
              <a:cxnLst/>
              <a:rect l="l" t="t" r="r" b="b"/>
              <a:pathLst>
                <a:path w="16384" h="17372" extrusionOk="0">
                  <a:moveTo>
                    <a:pt x="16383" y="0"/>
                  </a:moveTo>
                  <a:lnTo>
                    <a:pt x="11764" y="3846"/>
                  </a:lnTo>
                  <a:cubicBezTo>
                    <a:pt x="10216" y="5120"/>
                    <a:pt x="8704" y="6418"/>
                    <a:pt x="7227" y="7787"/>
                  </a:cubicBezTo>
                  <a:cubicBezTo>
                    <a:pt x="5775" y="9168"/>
                    <a:pt x="4358" y="10609"/>
                    <a:pt x="3108" y="12204"/>
                  </a:cubicBezTo>
                  <a:cubicBezTo>
                    <a:pt x="1858" y="13788"/>
                    <a:pt x="774" y="15514"/>
                    <a:pt x="0" y="17371"/>
                  </a:cubicBezTo>
                  <a:cubicBezTo>
                    <a:pt x="1084" y="15669"/>
                    <a:pt x="2298" y="14109"/>
                    <a:pt x="3632" y="12633"/>
                  </a:cubicBezTo>
                  <a:cubicBezTo>
                    <a:pt x="4953" y="11168"/>
                    <a:pt x="6370" y="9763"/>
                    <a:pt x="7823" y="8406"/>
                  </a:cubicBezTo>
                  <a:lnTo>
                    <a:pt x="12216" y="4334"/>
                  </a:lnTo>
                  <a:cubicBezTo>
                    <a:pt x="13669" y="2965"/>
                    <a:pt x="15097" y="1548"/>
                    <a:pt x="16383" y="0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7360175" y="3726525"/>
              <a:ext cx="47350" cy="209875"/>
            </a:xfrm>
            <a:custGeom>
              <a:avLst/>
              <a:gdLst/>
              <a:ahLst/>
              <a:cxnLst/>
              <a:rect l="l" t="t" r="r" b="b"/>
              <a:pathLst>
                <a:path w="1894" h="8395" extrusionOk="0">
                  <a:moveTo>
                    <a:pt x="512" y="1"/>
                  </a:moveTo>
                  <a:cubicBezTo>
                    <a:pt x="179" y="656"/>
                    <a:pt x="36" y="1406"/>
                    <a:pt x="24" y="2156"/>
                  </a:cubicBezTo>
                  <a:cubicBezTo>
                    <a:pt x="1" y="2894"/>
                    <a:pt x="96" y="3644"/>
                    <a:pt x="239" y="4358"/>
                  </a:cubicBezTo>
                  <a:cubicBezTo>
                    <a:pt x="405" y="5073"/>
                    <a:pt x="620" y="5751"/>
                    <a:pt x="870" y="6442"/>
                  </a:cubicBezTo>
                  <a:cubicBezTo>
                    <a:pt x="1120" y="7121"/>
                    <a:pt x="1417" y="7823"/>
                    <a:pt x="1894" y="8395"/>
                  </a:cubicBezTo>
                  <a:cubicBezTo>
                    <a:pt x="1751" y="7680"/>
                    <a:pt x="1655" y="6990"/>
                    <a:pt x="1525" y="6275"/>
                  </a:cubicBezTo>
                  <a:cubicBezTo>
                    <a:pt x="1405" y="5561"/>
                    <a:pt x="1251" y="4858"/>
                    <a:pt x="1108" y="4180"/>
                  </a:cubicBezTo>
                  <a:cubicBezTo>
                    <a:pt x="953" y="3489"/>
                    <a:pt x="810" y="2811"/>
                    <a:pt x="703" y="2120"/>
                  </a:cubicBezTo>
                  <a:cubicBezTo>
                    <a:pt x="596" y="1429"/>
                    <a:pt x="536" y="739"/>
                    <a:pt x="512" y="1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>
              <a:off x="7535500" y="3669675"/>
              <a:ext cx="24125" cy="112550"/>
            </a:xfrm>
            <a:custGeom>
              <a:avLst/>
              <a:gdLst/>
              <a:ahLst/>
              <a:cxnLst/>
              <a:rect l="l" t="t" r="r" b="b"/>
              <a:pathLst>
                <a:path w="965" h="4502" extrusionOk="0">
                  <a:moveTo>
                    <a:pt x="655" y="1"/>
                  </a:moveTo>
                  <a:cubicBezTo>
                    <a:pt x="381" y="334"/>
                    <a:pt x="238" y="715"/>
                    <a:pt x="131" y="1108"/>
                  </a:cubicBezTo>
                  <a:cubicBezTo>
                    <a:pt x="48" y="1489"/>
                    <a:pt x="0" y="1894"/>
                    <a:pt x="24" y="2299"/>
                  </a:cubicBezTo>
                  <a:cubicBezTo>
                    <a:pt x="60" y="2703"/>
                    <a:pt x="131" y="3096"/>
                    <a:pt x="286" y="3477"/>
                  </a:cubicBezTo>
                  <a:cubicBezTo>
                    <a:pt x="429" y="3846"/>
                    <a:pt x="619" y="4204"/>
                    <a:pt x="917" y="4501"/>
                  </a:cubicBezTo>
                  <a:cubicBezTo>
                    <a:pt x="965" y="4084"/>
                    <a:pt x="953" y="3715"/>
                    <a:pt x="941" y="3322"/>
                  </a:cubicBezTo>
                  <a:cubicBezTo>
                    <a:pt x="941" y="2953"/>
                    <a:pt x="905" y="2596"/>
                    <a:pt x="893" y="2239"/>
                  </a:cubicBezTo>
                  <a:cubicBezTo>
                    <a:pt x="881" y="1882"/>
                    <a:pt x="846" y="1525"/>
                    <a:pt x="822" y="1156"/>
                  </a:cubicBezTo>
                  <a:cubicBezTo>
                    <a:pt x="786" y="798"/>
                    <a:pt x="738" y="417"/>
                    <a:pt x="655" y="1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7638175" y="3837225"/>
              <a:ext cx="106900" cy="26300"/>
            </a:xfrm>
            <a:custGeom>
              <a:avLst/>
              <a:gdLst/>
              <a:ahLst/>
              <a:cxnLst/>
              <a:rect l="l" t="t" r="r" b="b"/>
              <a:pathLst>
                <a:path w="4276" h="1052" extrusionOk="0">
                  <a:moveTo>
                    <a:pt x="492" y="0"/>
                  </a:moveTo>
                  <a:cubicBezTo>
                    <a:pt x="335" y="0"/>
                    <a:pt x="172" y="4"/>
                    <a:pt x="1" y="14"/>
                  </a:cubicBezTo>
                  <a:cubicBezTo>
                    <a:pt x="275" y="335"/>
                    <a:pt x="608" y="538"/>
                    <a:pt x="977" y="692"/>
                  </a:cubicBezTo>
                  <a:cubicBezTo>
                    <a:pt x="1323" y="835"/>
                    <a:pt x="1704" y="931"/>
                    <a:pt x="2073" y="990"/>
                  </a:cubicBezTo>
                  <a:cubicBezTo>
                    <a:pt x="2299" y="1028"/>
                    <a:pt x="2530" y="1051"/>
                    <a:pt x="2771" y="1051"/>
                  </a:cubicBezTo>
                  <a:cubicBezTo>
                    <a:pt x="2911" y="1051"/>
                    <a:pt x="3055" y="1043"/>
                    <a:pt x="3204" y="1026"/>
                  </a:cubicBezTo>
                  <a:cubicBezTo>
                    <a:pt x="3585" y="990"/>
                    <a:pt x="4049" y="823"/>
                    <a:pt x="4275" y="466"/>
                  </a:cubicBezTo>
                  <a:lnTo>
                    <a:pt x="4275" y="466"/>
                  </a:lnTo>
                  <a:cubicBezTo>
                    <a:pt x="4221" y="469"/>
                    <a:pt x="4169" y="471"/>
                    <a:pt x="4117" y="471"/>
                  </a:cubicBezTo>
                  <a:cubicBezTo>
                    <a:pt x="3787" y="471"/>
                    <a:pt x="3516" y="409"/>
                    <a:pt x="3228" y="347"/>
                  </a:cubicBezTo>
                  <a:cubicBezTo>
                    <a:pt x="2906" y="252"/>
                    <a:pt x="2549" y="169"/>
                    <a:pt x="2192" y="121"/>
                  </a:cubicBezTo>
                  <a:cubicBezTo>
                    <a:pt x="1835" y="61"/>
                    <a:pt x="1477" y="38"/>
                    <a:pt x="1120" y="14"/>
                  </a:cubicBezTo>
                  <a:cubicBezTo>
                    <a:pt x="914" y="7"/>
                    <a:pt x="708" y="0"/>
                    <a:pt x="492" y="0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7476250" y="4028650"/>
              <a:ext cx="172375" cy="88950"/>
            </a:xfrm>
            <a:custGeom>
              <a:avLst/>
              <a:gdLst/>
              <a:ahLst/>
              <a:cxnLst/>
              <a:rect l="l" t="t" r="r" b="b"/>
              <a:pathLst>
                <a:path w="6895" h="3558" extrusionOk="0">
                  <a:moveTo>
                    <a:pt x="1" y="1"/>
                  </a:moveTo>
                  <a:cubicBezTo>
                    <a:pt x="227" y="655"/>
                    <a:pt x="525" y="1286"/>
                    <a:pt x="1001" y="1846"/>
                  </a:cubicBezTo>
                  <a:cubicBezTo>
                    <a:pt x="1454" y="2406"/>
                    <a:pt x="2073" y="2870"/>
                    <a:pt x="2739" y="3132"/>
                  </a:cubicBezTo>
                  <a:cubicBezTo>
                    <a:pt x="3418" y="3418"/>
                    <a:pt x="4132" y="3525"/>
                    <a:pt x="4823" y="3549"/>
                  </a:cubicBezTo>
                  <a:cubicBezTo>
                    <a:pt x="4941" y="3555"/>
                    <a:pt x="5059" y="3558"/>
                    <a:pt x="5177" y="3558"/>
                  </a:cubicBezTo>
                  <a:cubicBezTo>
                    <a:pt x="5757" y="3558"/>
                    <a:pt x="6330" y="3485"/>
                    <a:pt x="6895" y="3346"/>
                  </a:cubicBezTo>
                  <a:cubicBezTo>
                    <a:pt x="6228" y="3156"/>
                    <a:pt x="5561" y="3037"/>
                    <a:pt x="4918" y="2882"/>
                  </a:cubicBezTo>
                  <a:cubicBezTo>
                    <a:pt x="4263" y="2739"/>
                    <a:pt x="3656" y="2572"/>
                    <a:pt x="3073" y="2334"/>
                  </a:cubicBezTo>
                  <a:cubicBezTo>
                    <a:pt x="2489" y="2096"/>
                    <a:pt x="1954" y="1798"/>
                    <a:pt x="1477" y="1382"/>
                  </a:cubicBezTo>
                  <a:cubicBezTo>
                    <a:pt x="989" y="965"/>
                    <a:pt x="525" y="453"/>
                    <a:pt x="1" y="1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6270450" y="4377575"/>
              <a:ext cx="498300" cy="617875"/>
            </a:xfrm>
            <a:custGeom>
              <a:avLst/>
              <a:gdLst/>
              <a:ahLst/>
              <a:cxnLst/>
              <a:rect l="l" t="t" r="r" b="b"/>
              <a:pathLst>
                <a:path w="19932" h="24715" extrusionOk="0">
                  <a:moveTo>
                    <a:pt x="16789" y="1"/>
                  </a:moveTo>
                  <a:cubicBezTo>
                    <a:pt x="15939" y="1"/>
                    <a:pt x="15288" y="129"/>
                    <a:pt x="15288" y="129"/>
                  </a:cubicBezTo>
                  <a:cubicBezTo>
                    <a:pt x="12621" y="688"/>
                    <a:pt x="10824" y="1772"/>
                    <a:pt x="8990" y="3510"/>
                  </a:cubicBezTo>
                  <a:cubicBezTo>
                    <a:pt x="9087" y="3508"/>
                    <a:pt x="9184" y="3507"/>
                    <a:pt x="9282" y="3507"/>
                  </a:cubicBezTo>
                  <a:cubicBezTo>
                    <a:pt x="9736" y="3507"/>
                    <a:pt x="10194" y="3528"/>
                    <a:pt x="10645" y="3558"/>
                  </a:cubicBezTo>
                  <a:cubicBezTo>
                    <a:pt x="10693" y="3748"/>
                    <a:pt x="10597" y="3962"/>
                    <a:pt x="10466" y="4093"/>
                  </a:cubicBezTo>
                  <a:cubicBezTo>
                    <a:pt x="10312" y="4224"/>
                    <a:pt x="10133" y="4320"/>
                    <a:pt x="9942" y="4391"/>
                  </a:cubicBezTo>
                  <a:cubicBezTo>
                    <a:pt x="9561" y="4534"/>
                    <a:pt x="9157" y="4641"/>
                    <a:pt x="8740" y="4713"/>
                  </a:cubicBezTo>
                  <a:cubicBezTo>
                    <a:pt x="8383" y="4772"/>
                    <a:pt x="8037" y="4808"/>
                    <a:pt x="7680" y="4867"/>
                  </a:cubicBezTo>
                  <a:cubicBezTo>
                    <a:pt x="5954" y="6796"/>
                    <a:pt x="4704" y="9142"/>
                    <a:pt x="3680" y="11535"/>
                  </a:cubicBezTo>
                  <a:cubicBezTo>
                    <a:pt x="4263" y="11344"/>
                    <a:pt x="4835" y="11166"/>
                    <a:pt x="5430" y="10963"/>
                  </a:cubicBezTo>
                  <a:lnTo>
                    <a:pt x="5430" y="10963"/>
                  </a:lnTo>
                  <a:cubicBezTo>
                    <a:pt x="4739" y="12178"/>
                    <a:pt x="3787" y="13249"/>
                    <a:pt x="2680" y="14095"/>
                  </a:cubicBezTo>
                  <a:cubicBezTo>
                    <a:pt x="1429" y="17536"/>
                    <a:pt x="525" y="21107"/>
                    <a:pt x="1" y="24715"/>
                  </a:cubicBezTo>
                  <a:cubicBezTo>
                    <a:pt x="1108" y="22131"/>
                    <a:pt x="3406" y="20238"/>
                    <a:pt x="5811" y="18762"/>
                  </a:cubicBezTo>
                  <a:cubicBezTo>
                    <a:pt x="5894" y="18702"/>
                    <a:pt x="5990" y="18667"/>
                    <a:pt x="6073" y="18607"/>
                  </a:cubicBezTo>
                  <a:cubicBezTo>
                    <a:pt x="6228" y="17250"/>
                    <a:pt x="6359" y="15881"/>
                    <a:pt x="6942" y="14654"/>
                  </a:cubicBezTo>
                  <a:cubicBezTo>
                    <a:pt x="7502" y="15571"/>
                    <a:pt x="7609" y="16643"/>
                    <a:pt x="7597" y="17726"/>
                  </a:cubicBezTo>
                  <a:cubicBezTo>
                    <a:pt x="9454" y="16678"/>
                    <a:pt x="11347" y="15690"/>
                    <a:pt x="13026" y="14392"/>
                  </a:cubicBezTo>
                  <a:cubicBezTo>
                    <a:pt x="13752" y="13821"/>
                    <a:pt x="14419" y="13214"/>
                    <a:pt x="15050" y="12547"/>
                  </a:cubicBezTo>
                  <a:cubicBezTo>
                    <a:pt x="15312" y="11106"/>
                    <a:pt x="15538" y="9654"/>
                    <a:pt x="15717" y="8213"/>
                  </a:cubicBezTo>
                  <a:cubicBezTo>
                    <a:pt x="16312" y="8701"/>
                    <a:pt x="16658" y="9439"/>
                    <a:pt x="16908" y="10177"/>
                  </a:cubicBezTo>
                  <a:cubicBezTo>
                    <a:pt x="18705" y="7451"/>
                    <a:pt x="19801" y="4260"/>
                    <a:pt x="19932" y="998"/>
                  </a:cubicBezTo>
                  <a:cubicBezTo>
                    <a:pt x="19119" y="185"/>
                    <a:pt x="17810" y="1"/>
                    <a:pt x="16789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3"/>
            <p:cNvSpPr/>
            <p:nvPr/>
          </p:nvSpPr>
          <p:spPr>
            <a:xfrm>
              <a:off x="6352900" y="4414125"/>
              <a:ext cx="386975" cy="408400"/>
            </a:xfrm>
            <a:custGeom>
              <a:avLst/>
              <a:gdLst/>
              <a:ahLst/>
              <a:cxnLst/>
              <a:rect l="l" t="t" r="r" b="b"/>
              <a:pathLst>
                <a:path w="15479" h="16336" extrusionOk="0">
                  <a:moveTo>
                    <a:pt x="15479" y="0"/>
                  </a:moveTo>
                  <a:cubicBezTo>
                    <a:pt x="13848" y="965"/>
                    <a:pt x="12336" y="2096"/>
                    <a:pt x="10859" y="3286"/>
                  </a:cubicBezTo>
                  <a:cubicBezTo>
                    <a:pt x="9395" y="4489"/>
                    <a:pt x="8014" y="5798"/>
                    <a:pt x="6704" y="7168"/>
                  </a:cubicBezTo>
                  <a:cubicBezTo>
                    <a:pt x="5406" y="8549"/>
                    <a:pt x="4168" y="10001"/>
                    <a:pt x="3049" y="11525"/>
                  </a:cubicBezTo>
                  <a:cubicBezTo>
                    <a:pt x="1918" y="13061"/>
                    <a:pt x="882" y="14657"/>
                    <a:pt x="1" y="16335"/>
                  </a:cubicBezTo>
                  <a:cubicBezTo>
                    <a:pt x="1191" y="14859"/>
                    <a:pt x="2370" y="13395"/>
                    <a:pt x="3573" y="11966"/>
                  </a:cubicBezTo>
                  <a:cubicBezTo>
                    <a:pt x="4799" y="10537"/>
                    <a:pt x="6049" y="9132"/>
                    <a:pt x="7347" y="7775"/>
                  </a:cubicBezTo>
                  <a:cubicBezTo>
                    <a:pt x="8621" y="6429"/>
                    <a:pt x="9966" y="5096"/>
                    <a:pt x="11312" y="3810"/>
                  </a:cubicBezTo>
                  <a:cubicBezTo>
                    <a:pt x="12669" y="2512"/>
                    <a:pt x="14074" y="1250"/>
                    <a:pt x="15479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3"/>
            <p:cNvSpPr/>
            <p:nvPr/>
          </p:nvSpPr>
          <p:spPr>
            <a:xfrm>
              <a:off x="6573775" y="4575450"/>
              <a:ext cx="24425" cy="84550"/>
            </a:xfrm>
            <a:custGeom>
              <a:avLst/>
              <a:gdLst/>
              <a:ahLst/>
              <a:cxnLst/>
              <a:rect l="l" t="t" r="r" b="b"/>
              <a:pathLst>
                <a:path w="977" h="3382" extrusionOk="0">
                  <a:moveTo>
                    <a:pt x="834" y="0"/>
                  </a:moveTo>
                  <a:cubicBezTo>
                    <a:pt x="584" y="226"/>
                    <a:pt x="429" y="488"/>
                    <a:pt x="310" y="774"/>
                  </a:cubicBezTo>
                  <a:cubicBezTo>
                    <a:pt x="191" y="1048"/>
                    <a:pt x="95" y="1322"/>
                    <a:pt x="60" y="1608"/>
                  </a:cubicBezTo>
                  <a:cubicBezTo>
                    <a:pt x="12" y="1893"/>
                    <a:pt x="0" y="2191"/>
                    <a:pt x="24" y="2489"/>
                  </a:cubicBezTo>
                  <a:cubicBezTo>
                    <a:pt x="60" y="2786"/>
                    <a:pt x="119" y="3084"/>
                    <a:pt x="274" y="3382"/>
                  </a:cubicBezTo>
                  <a:cubicBezTo>
                    <a:pt x="488" y="3108"/>
                    <a:pt x="607" y="2846"/>
                    <a:pt x="715" y="2572"/>
                  </a:cubicBezTo>
                  <a:cubicBezTo>
                    <a:pt x="798" y="2310"/>
                    <a:pt x="869" y="2036"/>
                    <a:pt x="917" y="1762"/>
                  </a:cubicBezTo>
                  <a:cubicBezTo>
                    <a:pt x="965" y="1477"/>
                    <a:pt x="977" y="1191"/>
                    <a:pt x="977" y="905"/>
                  </a:cubicBezTo>
                  <a:cubicBezTo>
                    <a:pt x="965" y="607"/>
                    <a:pt x="929" y="334"/>
                    <a:pt x="83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6690150" y="4457875"/>
              <a:ext cx="24725" cy="84550"/>
            </a:xfrm>
            <a:custGeom>
              <a:avLst/>
              <a:gdLst/>
              <a:ahLst/>
              <a:cxnLst/>
              <a:rect l="l" t="t" r="r" b="b"/>
              <a:pathLst>
                <a:path w="989" h="3382" extrusionOk="0">
                  <a:moveTo>
                    <a:pt x="834" y="0"/>
                  </a:moveTo>
                  <a:cubicBezTo>
                    <a:pt x="596" y="227"/>
                    <a:pt x="429" y="488"/>
                    <a:pt x="310" y="774"/>
                  </a:cubicBezTo>
                  <a:cubicBezTo>
                    <a:pt x="191" y="1048"/>
                    <a:pt x="108" y="1322"/>
                    <a:pt x="60" y="1608"/>
                  </a:cubicBezTo>
                  <a:cubicBezTo>
                    <a:pt x="12" y="1893"/>
                    <a:pt x="1" y="2191"/>
                    <a:pt x="36" y="2489"/>
                  </a:cubicBezTo>
                  <a:cubicBezTo>
                    <a:pt x="60" y="2786"/>
                    <a:pt x="120" y="3084"/>
                    <a:pt x="286" y="3382"/>
                  </a:cubicBezTo>
                  <a:cubicBezTo>
                    <a:pt x="489" y="3108"/>
                    <a:pt x="608" y="2846"/>
                    <a:pt x="715" y="2572"/>
                  </a:cubicBezTo>
                  <a:cubicBezTo>
                    <a:pt x="798" y="2310"/>
                    <a:pt x="882" y="2036"/>
                    <a:pt x="929" y="1762"/>
                  </a:cubicBezTo>
                  <a:cubicBezTo>
                    <a:pt x="965" y="1477"/>
                    <a:pt x="989" y="1191"/>
                    <a:pt x="989" y="905"/>
                  </a:cubicBezTo>
                  <a:cubicBezTo>
                    <a:pt x="965" y="608"/>
                    <a:pt x="941" y="334"/>
                    <a:pt x="83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6452925" y="4534400"/>
              <a:ext cx="78000" cy="40175"/>
            </a:xfrm>
            <a:custGeom>
              <a:avLst/>
              <a:gdLst/>
              <a:ahLst/>
              <a:cxnLst/>
              <a:rect l="l" t="t" r="r" b="b"/>
              <a:pathLst>
                <a:path w="3120" h="1607" extrusionOk="0">
                  <a:moveTo>
                    <a:pt x="2908" y="0"/>
                  </a:moveTo>
                  <a:cubicBezTo>
                    <a:pt x="2649" y="0"/>
                    <a:pt x="2412" y="47"/>
                    <a:pt x="2167" y="94"/>
                  </a:cubicBezTo>
                  <a:cubicBezTo>
                    <a:pt x="1881" y="166"/>
                    <a:pt x="1596" y="273"/>
                    <a:pt x="1346" y="404"/>
                  </a:cubicBezTo>
                  <a:cubicBezTo>
                    <a:pt x="1096" y="523"/>
                    <a:pt x="846" y="690"/>
                    <a:pt x="619" y="880"/>
                  </a:cubicBezTo>
                  <a:cubicBezTo>
                    <a:pt x="393" y="1095"/>
                    <a:pt x="167" y="1297"/>
                    <a:pt x="0" y="1595"/>
                  </a:cubicBezTo>
                  <a:cubicBezTo>
                    <a:pt x="78" y="1603"/>
                    <a:pt x="154" y="1607"/>
                    <a:pt x="229" y="1607"/>
                  </a:cubicBezTo>
                  <a:cubicBezTo>
                    <a:pt x="473" y="1607"/>
                    <a:pt x="701" y="1566"/>
                    <a:pt x="929" y="1511"/>
                  </a:cubicBezTo>
                  <a:cubicBezTo>
                    <a:pt x="1215" y="1440"/>
                    <a:pt x="1500" y="1333"/>
                    <a:pt x="1750" y="1202"/>
                  </a:cubicBezTo>
                  <a:cubicBezTo>
                    <a:pt x="2024" y="1059"/>
                    <a:pt x="2274" y="904"/>
                    <a:pt x="2501" y="702"/>
                  </a:cubicBezTo>
                  <a:cubicBezTo>
                    <a:pt x="2739" y="511"/>
                    <a:pt x="2941" y="309"/>
                    <a:pt x="3120" y="11"/>
                  </a:cubicBezTo>
                  <a:cubicBezTo>
                    <a:pt x="3047" y="4"/>
                    <a:pt x="2977" y="0"/>
                    <a:pt x="290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6594000" y="4425375"/>
              <a:ext cx="88150" cy="21900"/>
            </a:xfrm>
            <a:custGeom>
              <a:avLst/>
              <a:gdLst/>
              <a:ahLst/>
              <a:cxnLst/>
              <a:rect l="l" t="t" r="r" b="b"/>
              <a:pathLst>
                <a:path w="3526" h="876" extrusionOk="0">
                  <a:moveTo>
                    <a:pt x="1858" y="0"/>
                  </a:moveTo>
                  <a:cubicBezTo>
                    <a:pt x="1818" y="0"/>
                    <a:pt x="1779" y="1"/>
                    <a:pt x="1739" y="3"/>
                  </a:cubicBezTo>
                  <a:cubicBezTo>
                    <a:pt x="1453" y="3"/>
                    <a:pt x="1156" y="50"/>
                    <a:pt x="870" y="122"/>
                  </a:cubicBezTo>
                  <a:cubicBezTo>
                    <a:pt x="584" y="205"/>
                    <a:pt x="287" y="300"/>
                    <a:pt x="1" y="503"/>
                  </a:cubicBezTo>
                  <a:cubicBezTo>
                    <a:pt x="298" y="681"/>
                    <a:pt x="596" y="753"/>
                    <a:pt x="894" y="812"/>
                  </a:cubicBezTo>
                  <a:cubicBezTo>
                    <a:pt x="1125" y="858"/>
                    <a:pt x="1348" y="876"/>
                    <a:pt x="1576" y="876"/>
                  </a:cubicBezTo>
                  <a:cubicBezTo>
                    <a:pt x="1642" y="876"/>
                    <a:pt x="1708" y="874"/>
                    <a:pt x="1775" y="872"/>
                  </a:cubicBezTo>
                  <a:cubicBezTo>
                    <a:pt x="2073" y="860"/>
                    <a:pt x="2370" y="812"/>
                    <a:pt x="2656" y="741"/>
                  </a:cubicBezTo>
                  <a:cubicBezTo>
                    <a:pt x="2954" y="657"/>
                    <a:pt x="3239" y="562"/>
                    <a:pt x="3525" y="360"/>
                  </a:cubicBezTo>
                  <a:cubicBezTo>
                    <a:pt x="3227" y="205"/>
                    <a:pt x="2930" y="110"/>
                    <a:pt x="2608" y="62"/>
                  </a:cubicBezTo>
                  <a:cubicBezTo>
                    <a:pt x="2351" y="31"/>
                    <a:pt x="2111" y="0"/>
                    <a:pt x="185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3"/>
            <p:cNvSpPr/>
            <p:nvPr/>
          </p:nvSpPr>
          <p:spPr>
            <a:xfrm>
              <a:off x="6385050" y="4517400"/>
              <a:ext cx="76825" cy="133675"/>
            </a:xfrm>
            <a:custGeom>
              <a:avLst/>
              <a:gdLst/>
              <a:ahLst/>
              <a:cxnLst/>
              <a:rect l="l" t="t" r="r" b="b"/>
              <a:pathLst>
                <a:path w="3073" h="5347" extrusionOk="0">
                  <a:moveTo>
                    <a:pt x="3072" y="1"/>
                  </a:moveTo>
                  <a:cubicBezTo>
                    <a:pt x="2894" y="429"/>
                    <a:pt x="2596" y="822"/>
                    <a:pt x="2310" y="1191"/>
                  </a:cubicBezTo>
                  <a:cubicBezTo>
                    <a:pt x="1346" y="2453"/>
                    <a:pt x="334" y="3787"/>
                    <a:pt x="1" y="5346"/>
                  </a:cubicBezTo>
                  <a:cubicBezTo>
                    <a:pt x="370" y="4799"/>
                    <a:pt x="715" y="4227"/>
                    <a:pt x="1025" y="3644"/>
                  </a:cubicBezTo>
                  <a:cubicBezTo>
                    <a:pt x="1429" y="2906"/>
                    <a:pt x="1787" y="2120"/>
                    <a:pt x="2334" y="1477"/>
                  </a:cubicBezTo>
                  <a:cubicBezTo>
                    <a:pt x="2608" y="1179"/>
                    <a:pt x="2894" y="882"/>
                    <a:pt x="3013" y="489"/>
                  </a:cubicBezTo>
                  <a:lnTo>
                    <a:pt x="3072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3"/>
            <p:cNvSpPr/>
            <p:nvPr/>
          </p:nvSpPr>
          <p:spPr>
            <a:xfrm>
              <a:off x="6293075" y="4750475"/>
              <a:ext cx="48550" cy="176225"/>
            </a:xfrm>
            <a:custGeom>
              <a:avLst/>
              <a:gdLst/>
              <a:ahLst/>
              <a:cxnLst/>
              <a:rect l="l" t="t" r="r" b="b"/>
              <a:pathLst>
                <a:path w="1942" h="7049" extrusionOk="0">
                  <a:moveTo>
                    <a:pt x="1941" y="0"/>
                  </a:moveTo>
                  <a:cubicBezTo>
                    <a:pt x="1346" y="1215"/>
                    <a:pt x="929" y="2524"/>
                    <a:pt x="703" y="3846"/>
                  </a:cubicBezTo>
                  <a:cubicBezTo>
                    <a:pt x="524" y="4941"/>
                    <a:pt x="453" y="6049"/>
                    <a:pt x="1" y="7049"/>
                  </a:cubicBezTo>
                  <a:cubicBezTo>
                    <a:pt x="179" y="6727"/>
                    <a:pt x="441" y="6441"/>
                    <a:pt x="596" y="6096"/>
                  </a:cubicBezTo>
                  <a:cubicBezTo>
                    <a:pt x="870" y="5560"/>
                    <a:pt x="882" y="4953"/>
                    <a:pt x="941" y="4370"/>
                  </a:cubicBezTo>
                  <a:cubicBezTo>
                    <a:pt x="1060" y="3036"/>
                    <a:pt x="1310" y="1679"/>
                    <a:pt x="1775" y="417"/>
                  </a:cubicBezTo>
                  <a:lnTo>
                    <a:pt x="1941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7189925" y="4356200"/>
              <a:ext cx="574800" cy="436250"/>
            </a:xfrm>
            <a:custGeom>
              <a:avLst/>
              <a:gdLst/>
              <a:ahLst/>
              <a:cxnLst/>
              <a:rect l="l" t="t" r="r" b="b"/>
              <a:pathLst>
                <a:path w="22992" h="17450" extrusionOk="0">
                  <a:moveTo>
                    <a:pt x="6193" y="1"/>
                  </a:moveTo>
                  <a:cubicBezTo>
                    <a:pt x="4959" y="1"/>
                    <a:pt x="3770" y="238"/>
                    <a:pt x="2560" y="745"/>
                  </a:cubicBezTo>
                  <a:cubicBezTo>
                    <a:pt x="2560" y="745"/>
                    <a:pt x="2559" y="745"/>
                    <a:pt x="2558" y="745"/>
                  </a:cubicBezTo>
                  <a:cubicBezTo>
                    <a:pt x="2476" y="745"/>
                    <a:pt x="1" y="1952"/>
                    <a:pt x="48" y="3627"/>
                  </a:cubicBezTo>
                  <a:cubicBezTo>
                    <a:pt x="2167" y="5425"/>
                    <a:pt x="4405" y="6913"/>
                    <a:pt x="6727" y="8104"/>
                  </a:cubicBezTo>
                  <a:cubicBezTo>
                    <a:pt x="6608" y="7484"/>
                    <a:pt x="6513" y="6865"/>
                    <a:pt x="6727" y="6282"/>
                  </a:cubicBezTo>
                  <a:cubicBezTo>
                    <a:pt x="7489" y="7222"/>
                    <a:pt x="8227" y="8163"/>
                    <a:pt x="8930" y="9116"/>
                  </a:cubicBezTo>
                  <a:cubicBezTo>
                    <a:pt x="9597" y="9377"/>
                    <a:pt x="10299" y="9651"/>
                    <a:pt x="11002" y="9878"/>
                  </a:cubicBezTo>
                  <a:cubicBezTo>
                    <a:pt x="12633" y="10413"/>
                    <a:pt x="14347" y="10806"/>
                    <a:pt x="16062" y="11437"/>
                  </a:cubicBezTo>
                  <a:cubicBezTo>
                    <a:pt x="15835" y="10568"/>
                    <a:pt x="15633" y="9675"/>
                    <a:pt x="15847" y="8842"/>
                  </a:cubicBezTo>
                  <a:lnTo>
                    <a:pt x="15847" y="8842"/>
                  </a:lnTo>
                  <a:cubicBezTo>
                    <a:pt x="16669" y="9770"/>
                    <a:pt x="17098" y="10901"/>
                    <a:pt x="17455" y="12021"/>
                  </a:cubicBezTo>
                  <a:cubicBezTo>
                    <a:pt x="17526" y="12056"/>
                    <a:pt x="17621" y="12092"/>
                    <a:pt x="17693" y="12140"/>
                  </a:cubicBezTo>
                  <a:cubicBezTo>
                    <a:pt x="19895" y="13176"/>
                    <a:pt x="22086" y="14997"/>
                    <a:pt x="22991" y="17450"/>
                  </a:cubicBezTo>
                  <a:cubicBezTo>
                    <a:pt x="22562" y="14188"/>
                    <a:pt x="21300" y="10866"/>
                    <a:pt x="19241" y="7913"/>
                  </a:cubicBezTo>
                  <a:cubicBezTo>
                    <a:pt x="18050" y="7222"/>
                    <a:pt x="16907" y="6425"/>
                    <a:pt x="15859" y="5532"/>
                  </a:cubicBezTo>
                  <a:lnTo>
                    <a:pt x="15859" y="5532"/>
                  </a:lnTo>
                  <a:cubicBezTo>
                    <a:pt x="16431" y="5591"/>
                    <a:pt x="16990" y="5663"/>
                    <a:pt x="17562" y="5746"/>
                  </a:cubicBezTo>
                  <a:cubicBezTo>
                    <a:pt x="15847" y="3782"/>
                    <a:pt x="13680" y="2079"/>
                    <a:pt x="11204" y="1079"/>
                  </a:cubicBezTo>
                  <a:cubicBezTo>
                    <a:pt x="10894" y="1138"/>
                    <a:pt x="10585" y="1210"/>
                    <a:pt x="10263" y="1281"/>
                  </a:cubicBezTo>
                  <a:cubicBezTo>
                    <a:pt x="9894" y="1365"/>
                    <a:pt x="9513" y="1400"/>
                    <a:pt x="9120" y="1436"/>
                  </a:cubicBezTo>
                  <a:cubicBezTo>
                    <a:pt x="9047" y="1441"/>
                    <a:pt x="8973" y="1446"/>
                    <a:pt x="8896" y="1446"/>
                  </a:cubicBezTo>
                  <a:cubicBezTo>
                    <a:pt x="8786" y="1446"/>
                    <a:pt x="8673" y="1436"/>
                    <a:pt x="8561" y="1400"/>
                  </a:cubicBezTo>
                  <a:cubicBezTo>
                    <a:pt x="8358" y="1365"/>
                    <a:pt x="8180" y="1234"/>
                    <a:pt x="8108" y="1079"/>
                  </a:cubicBezTo>
                  <a:cubicBezTo>
                    <a:pt x="8513" y="865"/>
                    <a:pt x="8942" y="650"/>
                    <a:pt x="9394" y="472"/>
                  </a:cubicBezTo>
                  <a:cubicBezTo>
                    <a:pt x="8271" y="164"/>
                    <a:pt x="7217" y="1"/>
                    <a:pt x="6193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7216100" y="4433425"/>
              <a:ext cx="463475" cy="201875"/>
            </a:xfrm>
            <a:custGeom>
              <a:avLst/>
              <a:gdLst/>
              <a:ahLst/>
              <a:cxnLst/>
              <a:rect l="l" t="t" r="r" b="b"/>
              <a:pathLst>
                <a:path w="18539" h="8075" extrusionOk="0">
                  <a:moveTo>
                    <a:pt x="2427" y="0"/>
                  </a:moveTo>
                  <a:cubicBezTo>
                    <a:pt x="1606" y="0"/>
                    <a:pt x="794" y="60"/>
                    <a:pt x="1" y="193"/>
                  </a:cubicBezTo>
                  <a:cubicBezTo>
                    <a:pt x="1692" y="216"/>
                    <a:pt x="3370" y="395"/>
                    <a:pt x="5037" y="728"/>
                  </a:cubicBezTo>
                  <a:cubicBezTo>
                    <a:pt x="6704" y="1050"/>
                    <a:pt x="8335" y="1562"/>
                    <a:pt x="9919" y="2228"/>
                  </a:cubicBezTo>
                  <a:cubicBezTo>
                    <a:pt x="11490" y="2883"/>
                    <a:pt x="13026" y="3717"/>
                    <a:pt x="14467" y="4705"/>
                  </a:cubicBezTo>
                  <a:cubicBezTo>
                    <a:pt x="15920" y="5693"/>
                    <a:pt x="17253" y="6824"/>
                    <a:pt x="18539" y="8074"/>
                  </a:cubicBezTo>
                  <a:cubicBezTo>
                    <a:pt x="17479" y="6646"/>
                    <a:pt x="16181" y="5372"/>
                    <a:pt x="14765" y="4264"/>
                  </a:cubicBezTo>
                  <a:cubicBezTo>
                    <a:pt x="13336" y="3181"/>
                    <a:pt x="11776" y="2288"/>
                    <a:pt x="10145" y="1586"/>
                  </a:cubicBezTo>
                  <a:cubicBezTo>
                    <a:pt x="8502" y="907"/>
                    <a:pt x="6787" y="431"/>
                    <a:pt x="5085" y="193"/>
                  </a:cubicBezTo>
                  <a:cubicBezTo>
                    <a:pt x="4198" y="69"/>
                    <a:pt x="3308" y="0"/>
                    <a:pt x="2427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7404525" y="4482875"/>
              <a:ext cx="46150" cy="57775"/>
            </a:xfrm>
            <a:custGeom>
              <a:avLst/>
              <a:gdLst/>
              <a:ahLst/>
              <a:cxnLst/>
              <a:rect l="l" t="t" r="r" b="b"/>
              <a:pathLst>
                <a:path w="1846" h="2311" extrusionOk="0">
                  <a:moveTo>
                    <a:pt x="1" y="0"/>
                  </a:moveTo>
                  <a:lnTo>
                    <a:pt x="1" y="0"/>
                  </a:lnTo>
                  <a:cubicBezTo>
                    <a:pt x="72" y="262"/>
                    <a:pt x="179" y="489"/>
                    <a:pt x="298" y="703"/>
                  </a:cubicBezTo>
                  <a:cubicBezTo>
                    <a:pt x="417" y="905"/>
                    <a:pt x="548" y="1096"/>
                    <a:pt x="703" y="1298"/>
                  </a:cubicBezTo>
                  <a:cubicBezTo>
                    <a:pt x="846" y="1489"/>
                    <a:pt x="1013" y="1667"/>
                    <a:pt x="1191" y="1822"/>
                  </a:cubicBezTo>
                  <a:cubicBezTo>
                    <a:pt x="1382" y="2013"/>
                    <a:pt x="1584" y="2167"/>
                    <a:pt x="1834" y="2310"/>
                  </a:cubicBezTo>
                  <a:cubicBezTo>
                    <a:pt x="1846" y="2036"/>
                    <a:pt x="1775" y="1798"/>
                    <a:pt x="1679" y="1560"/>
                  </a:cubicBezTo>
                  <a:cubicBezTo>
                    <a:pt x="1584" y="1334"/>
                    <a:pt x="1465" y="1120"/>
                    <a:pt x="1298" y="917"/>
                  </a:cubicBezTo>
                  <a:cubicBezTo>
                    <a:pt x="1144" y="727"/>
                    <a:pt x="953" y="548"/>
                    <a:pt x="751" y="381"/>
                  </a:cubicBezTo>
                  <a:cubicBezTo>
                    <a:pt x="524" y="227"/>
                    <a:pt x="298" y="84"/>
                    <a:pt x="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3"/>
            <p:cNvSpPr/>
            <p:nvPr/>
          </p:nvSpPr>
          <p:spPr>
            <a:xfrm>
              <a:off x="7260750" y="4450725"/>
              <a:ext cx="54200" cy="48550"/>
            </a:xfrm>
            <a:custGeom>
              <a:avLst/>
              <a:gdLst/>
              <a:ahLst/>
              <a:cxnLst/>
              <a:rect l="l" t="t" r="r" b="b"/>
              <a:pathLst>
                <a:path w="2168" h="1942" extrusionOk="0">
                  <a:moveTo>
                    <a:pt x="1" y="1"/>
                  </a:moveTo>
                  <a:lnTo>
                    <a:pt x="1" y="1"/>
                  </a:lnTo>
                  <a:cubicBezTo>
                    <a:pt x="132" y="263"/>
                    <a:pt x="275" y="453"/>
                    <a:pt x="406" y="655"/>
                  </a:cubicBezTo>
                  <a:cubicBezTo>
                    <a:pt x="560" y="834"/>
                    <a:pt x="727" y="1001"/>
                    <a:pt x="894" y="1167"/>
                  </a:cubicBezTo>
                  <a:cubicBezTo>
                    <a:pt x="1084" y="1310"/>
                    <a:pt x="1263" y="1465"/>
                    <a:pt x="1465" y="1596"/>
                  </a:cubicBezTo>
                  <a:cubicBezTo>
                    <a:pt x="1668" y="1727"/>
                    <a:pt x="1894" y="1846"/>
                    <a:pt x="2168" y="1941"/>
                  </a:cubicBezTo>
                  <a:cubicBezTo>
                    <a:pt x="2132" y="1667"/>
                    <a:pt x="2025" y="1453"/>
                    <a:pt x="1894" y="1239"/>
                  </a:cubicBezTo>
                  <a:cubicBezTo>
                    <a:pt x="1763" y="1036"/>
                    <a:pt x="1620" y="834"/>
                    <a:pt x="1418" y="679"/>
                  </a:cubicBezTo>
                  <a:cubicBezTo>
                    <a:pt x="1239" y="513"/>
                    <a:pt x="1037" y="358"/>
                    <a:pt x="799" y="239"/>
                  </a:cubicBezTo>
                  <a:cubicBezTo>
                    <a:pt x="560" y="120"/>
                    <a:pt x="298" y="36"/>
                    <a:pt x="1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3"/>
            <p:cNvSpPr/>
            <p:nvPr/>
          </p:nvSpPr>
          <p:spPr>
            <a:xfrm>
              <a:off x="7433700" y="4425350"/>
              <a:ext cx="82175" cy="19275"/>
            </a:xfrm>
            <a:custGeom>
              <a:avLst/>
              <a:gdLst/>
              <a:ahLst/>
              <a:cxnLst/>
              <a:rect l="l" t="t" r="r" b="b"/>
              <a:pathLst>
                <a:path w="3287" h="771" extrusionOk="0">
                  <a:moveTo>
                    <a:pt x="1188" y="1"/>
                  </a:moveTo>
                  <a:cubicBezTo>
                    <a:pt x="1051" y="1"/>
                    <a:pt x="917" y="9"/>
                    <a:pt x="786" y="27"/>
                  </a:cubicBezTo>
                  <a:cubicBezTo>
                    <a:pt x="512" y="51"/>
                    <a:pt x="250" y="111"/>
                    <a:pt x="0" y="242"/>
                  </a:cubicBezTo>
                  <a:cubicBezTo>
                    <a:pt x="274" y="408"/>
                    <a:pt x="548" y="516"/>
                    <a:pt x="846" y="575"/>
                  </a:cubicBezTo>
                  <a:cubicBezTo>
                    <a:pt x="1108" y="658"/>
                    <a:pt x="1393" y="706"/>
                    <a:pt x="1655" y="742"/>
                  </a:cubicBezTo>
                  <a:cubicBezTo>
                    <a:pt x="1865" y="759"/>
                    <a:pt x="2067" y="770"/>
                    <a:pt x="2264" y="770"/>
                  </a:cubicBezTo>
                  <a:cubicBezTo>
                    <a:pt x="2336" y="770"/>
                    <a:pt x="2407" y="769"/>
                    <a:pt x="2477" y="766"/>
                  </a:cubicBezTo>
                  <a:cubicBezTo>
                    <a:pt x="2751" y="754"/>
                    <a:pt x="3013" y="706"/>
                    <a:pt x="3286" y="599"/>
                  </a:cubicBezTo>
                  <a:cubicBezTo>
                    <a:pt x="3001" y="408"/>
                    <a:pt x="2715" y="289"/>
                    <a:pt x="2441" y="206"/>
                  </a:cubicBezTo>
                  <a:cubicBezTo>
                    <a:pt x="2155" y="111"/>
                    <a:pt x="1870" y="51"/>
                    <a:pt x="1608" y="27"/>
                  </a:cubicBezTo>
                  <a:cubicBezTo>
                    <a:pt x="1465" y="9"/>
                    <a:pt x="1325" y="1"/>
                    <a:pt x="1188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3"/>
            <p:cNvSpPr/>
            <p:nvPr/>
          </p:nvSpPr>
          <p:spPr>
            <a:xfrm>
              <a:off x="7267300" y="4385700"/>
              <a:ext cx="64325" cy="36775"/>
            </a:xfrm>
            <a:custGeom>
              <a:avLst/>
              <a:gdLst/>
              <a:ahLst/>
              <a:cxnLst/>
              <a:rect l="l" t="t" r="r" b="b"/>
              <a:pathLst>
                <a:path w="2573" h="1471" extrusionOk="0">
                  <a:moveTo>
                    <a:pt x="2429" y="1"/>
                  </a:moveTo>
                  <a:cubicBezTo>
                    <a:pt x="2166" y="1"/>
                    <a:pt x="1928" y="54"/>
                    <a:pt x="1715" y="125"/>
                  </a:cubicBezTo>
                  <a:cubicBezTo>
                    <a:pt x="1453" y="197"/>
                    <a:pt x="1215" y="304"/>
                    <a:pt x="1013" y="423"/>
                  </a:cubicBezTo>
                  <a:cubicBezTo>
                    <a:pt x="798" y="554"/>
                    <a:pt x="608" y="697"/>
                    <a:pt x="429" y="863"/>
                  </a:cubicBezTo>
                  <a:cubicBezTo>
                    <a:pt x="251" y="1030"/>
                    <a:pt x="108" y="1220"/>
                    <a:pt x="1" y="1470"/>
                  </a:cubicBezTo>
                  <a:cubicBezTo>
                    <a:pt x="298" y="1459"/>
                    <a:pt x="560" y="1387"/>
                    <a:pt x="822" y="1316"/>
                  </a:cubicBezTo>
                  <a:cubicBezTo>
                    <a:pt x="1072" y="1220"/>
                    <a:pt x="1299" y="1113"/>
                    <a:pt x="1513" y="994"/>
                  </a:cubicBezTo>
                  <a:cubicBezTo>
                    <a:pt x="1727" y="875"/>
                    <a:pt x="1930" y="744"/>
                    <a:pt x="2108" y="578"/>
                  </a:cubicBezTo>
                  <a:cubicBezTo>
                    <a:pt x="2287" y="423"/>
                    <a:pt x="2453" y="244"/>
                    <a:pt x="2573" y="6"/>
                  </a:cubicBezTo>
                  <a:cubicBezTo>
                    <a:pt x="2524" y="2"/>
                    <a:pt x="2476" y="1"/>
                    <a:pt x="2429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3"/>
            <p:cNvSpPr/>
            <p:nvPr/>
          </p:nvSpPr>
          <p:spPr>
            <a:xfrm>
              <a:off x="7480425" y="4397150"/>
              <a:ext cx="123850" cy="93200"/>
            </a:xfrm>
            <a:custGeom>
              <a:avLst/>
              <a:gdLst/>
              <a:ahLst/>
              <a:cxnLst/>
              <a:rect l="l" t="t" r="r" b="b"/>
              <a:pathLst>
                <a:path w="4954" h="3728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120"/>
                    <a:pt x="215" y="262"/>
                    <a:pt x="310" y="393"/>
                  </a:cubicBezTo>
                  <a:cubicBezTo>
                    <a:pt x="596" y="655"/>
                    <a:pt x="977" y="810"/>
                    <a:pt x="1334" y="989"/>
                  </a:cubicBezTo>
                  <a:cubicBezTo>
                    <a:pt x="2108" y="1358"/>
                    <a:pt x="2763" y="1929"/>
                    <a:pt x="3418" y="2477"/>
                  </a:cubicBezTo>
                  <a:cubicBezTo>
                    <a:pt x="3930" y="2906"/>
                    <a:pt x="4442" y="3322"/>
                    <a:pt x="4954" y="3727"/>
                  </a:cubicBezTo>
                  <a:cubicBezTo>
                    <a:pt x="4096" y="2429"/>
                    <a:pt x="2668" y="1513"/>
                    <a:pt x="1239" y="751"/>
                  </a:cubicBezTo>
                  <a:cubicBezTo>
                    <a:pt x="810" y="524"/>
                    <a:pt x="370" y="298"/>
                    <a:pt x="1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3"/>
            <p:cNvSpPr/>
            <p:nvPr/>
          </p:nvSpPr>
          <p:spPr>
            <a:xfrm>
              <a:off x="7672725" y="4571275"/>
              <a:ext cx="70550" cy="157200"/>
            </a:xfrm>
            <a:custGeom>
              <a:avLst/>
              <a:gdLst/>
              <a:ahLst/>
              <a:cxnLst/>
              <a:rect l="l" t="t" r="r" b="b"/>
              <a:pathLst>
                <a:path w="2822" h="6288" extrusionOk="0">
                  <a:moveTo>
                    <a:pt x="0" y="1"/>
                  </a:moveTo>
                  <a:lnTo>
                    <a:pt x="0" y="1"/>
                  </a:lnTo>
                  <a:cubicBezTo>
                    <a:pt x="83" y="143"/>
                    <a:pt x="167" y="263"/>
                    <a:pt x="262" y="358"/>
                  </a:cubicBezTo>
                  <a:cubicBezTo>
                    <a:pt x="976" y="1465"/>
                    <a:pt x="1453" y="2668"/>
                    <a:pt x="1750" y="3858"/>
                  </a:cubicBezTo>
                  <a:cubicBezTo>
                    <a:pt x="1869" y="4394"/>
                    <a:pt x="1965" y="4930"/>
                    <a:pt x="2238" y="5406"/>
                  </a:cubicBezTo>
                  <a:cubicBezTo>
                    <a:pt x="2405" y="5704"/>
                    <a:pt x="2655" y="5978"/>
                    <a:pt x="2822" y="6287"/>
                  </a:cubicBezTo>
                  <a:cubicBezTo>
                    <a:pt x="2369" y="5358"/>
                    <a:pt x="2191" y="4370"/>
                    <a:pt x="1869" y="3394"/>
                  </a:cubicBezTo>
                  <a:cubicBezTo>
                    <a:pt x="1465" y="2203"/>
                    <a:pt x="822" y="1048"/>
                    <a:pt x="0" y="1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3"/>
            <p:cNvSpPr/>
            <p:nvPr/>
          </p:nvSpPr>
          <p:spPr>
            <a:xfrm>
              <a:off x="6868450" y="2939825"/>
              <a:ext cx="274175" cy="772150"/>
            </a:xfrm>
            <a:custGeom>
              <a:avLst/>
              <a:gdLst/>
              <a:ahLst/>
              <a:cxnLst/>
              <a:rect l="l" t="t" r="r" b="b"/>
              <a:pathLst>
                <a:path w="10967" h="30886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6454" y="2775"/>
                    <a:pt x="5608" y="5632"/>
                    <a:pt x="4430" y="8192"/>
                  </a:cubicBezTo>
                  <a:cubicBezTo>
                    <a:pt x="4382" y="8275"/>
                    <a:pt x="4346" y="8383"/>
                    <a:pt x="4299" y="8466"/>
                  </a:cubicBezTo>
                  <a:cubicBezTo>
                    <a:pt x="4941" y="9692"/>
                    <a:pt x="5573" y="10883"/>
                    <a:pt x="5775" y="12240"/>
                  </a:cubicBezTo>
                  <a:cubicBezTo>
                    <a:pt x="4811" y="11788"/>
                    <a:pt x="4108" y="10966"/>
                    <a:pt x="3525" y="10061"/>
                  </a:cubicBezTo>
                  <a:cubicBezTo>
                    <a:pt x="2560" y="11966"/>
                    <a:pt x="1548" y="13848"/>
                    <a:pt x="881" y="15872"/>
                  </a:cubicBezTo>
                  <a:cubicBezTo>
                    <a:pt x="596" y="16729"/>
                    <a:pt x="369" y="17622"/>
                    <a:pt x="239" y="18527"/>
                  </a:cubicBezTo>
                  <a:cubicBezTo>
                    <a:pt x="798" y="19884"/>
                    <a:pt x="1405" y="21206"/>
                    <a:pt x="2084" y="22503"/>
                  </a:cubicBezTo>
                  <a:cubicBezTo>
                    <a:pt x="1310" y="22432"/>
                    <a:pt x="620" y="22015"/>
                    <a:pt x="0" y="21539"/>
                  </a:cubicBezTo>
                  <a:lnTo>
                    <a:pt x="0" y="21539"/>
                  </a:lnTo>
                  <a:cubicBezTo>
                    <a:pt x="12" y="24801"/>
                    <a:pt x="905" y="28052"/>
                    <a:pt x="2596" y="30838"/>
                  </a:cubicBezTo>
                  <a:cubicBezTo>
                    <a:pt x="2765" y="30871"/>
                    <a:pt x="2936" y="30886"/>
                    <a:pt x="3106" y="30886"/>
                  </a:cubicBezTo>
                  <a:cubicBezTo>
                    <a:pt x="5022" y="30886"/>
                    <a:pt x="6930" y="28968"/>
                    <a:pt x="6930" y="28968"/>
                  </a:cubicBezTo>
                  <a:cubicBezTo>
                    <a:pt x="8835" y="27028"/>
                    <a:pt x="9728" y="25111"/>
                    <a:pt x="10275" y="22658"/>
                  </a:cubicBezTo>
                  <a:lnTo>
                    <a:pt x="10275" y="22658"/>
                  </a:lnTo>
                  <a:cubicBezTo>
                    <a:pt x="9835" y="22968"/>
                    <a:pt x="9359" y="23265"/>
                    <a:pt x="8882" y="23527"/>
                  </a:cubicBezTo>
                  <a:cubicBezTo>
                    <a:pt x="8728" y="23396"/>
                    <a:pt x="8692" y="23170"/>
                    <a:pt x="8728" y="22980"/>
                  </a:cubicBezTo>
                  <a:cubicBezTo>
                    <a:pt x="8775" y="22789"/>
                    <a:pt x="8882" y="22610"/>
                    <a:pt x="9002" y="22444"/>
                  </a:cubicBezTo>
                  <a:cubicBezTo>
                    <a:pt x="9240" y="22099"/>
                    <a:pt x="9525" y="21789"/>
                    <a:pt x="9823" y="21491"/>
                  </a:cubicBezTo>
                  <a:cubicBezTo>
                    <a:pt x="10073" y="21253"/>
                    <a:pt x="10359" y="21027"/>
                    <a:pt x="10609" y="20777"/>
                  </a:cubicBezTo>
                  <a:cubicBezTo>
                    <a:pt x="10966" y="18205"/>
                    <a:pt x="10704" y="15574"/>
                    <a:pt x="10228" y="13014"/>
                  </a:cubicBezTo>
                  <a:cubicBezTo>
                    <a:pt x="9847" y="13490"/>
                    <a:pt x="9466" y="13978"/>
                    <a:pt x="9097" y="14455"/>
                  </a:cubicBezTo>
                  <a:cubicBezTo>
                    <a:pt x="9002" y="13050"/>
                    <a:pt x="9192" y="11645"/>
                    <a:pt x="9644" y="10311"/>
                  </a:cubicBezTo>
                  <a:cubicBezTo>
                    <a:pt x="8763" y="6763"/>
                    <a:pt x="7525" y="3287"/>
                    <a:pt x="5942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6950600" y="3130325"/>
              <a:ext cx="99450" cy="555150"/>
            </a:xfrm>
            <a:custGeom>
              <a:avLst/>
              <a:gdLst/>
              <a:ahLst/>
              <a:cxnLst/>
              <a:rect l="l" t="t" r="r" b="b"/>
              <a:pathLst>
                <a:path w="3978" h="22206" extrusionOk="0">
                  <a:moveTo>
                    <a:pt x="3739" y="1"/>
                  </a:moveTo>
                  <a:cubicBezTo>
                    <a:pt x="3572" y="1894"/>
                    <a:pt x="3430" y="3763"/>
                    <a:pt x="3215" y="5620"/>
                  </a:cubicBezTo>
                  <a:cubicBezTo>
                    <a:pt x="3013" y="7490"/>
                    <a:pt x="2739" y="9347"/>
                    <a:pt x="2429" y="11192"/>
                  </a:cubicBezTo>
                  <a:cubicBezTo>
                    <a:pt x="2120" y="13038"/>
                    <a:pt x="1739" y="14883"/>
                    <a:pt x="1346" y="16717"/>
                  </a:cubicBezTo>
                  <a:cubicBezTo>
                    <a:pt x="929" y="18550"/>
                    <a:pt x="477" y="20372"/>
                    <a:pt x="1" y="22206"/>
                  </a:cubicBezTo>
                  <a:cubicBezTo>
                    <a:pt x="822" y="20491"/>
                    <a:pt x="1465" y="18693"/>
                    <a:pt x="2013" y="16884"/>
                  </a:cubicBezTo>
                  <a:cubicBezTo>
                    <a:pt x="2548" y="15062"/>
                    <a:pt x="2965" y="13216"/>
                    <a:pt x="3287" y="11347"/>
                  </a:cubicBezTo>
                  <a:cubicBezTo>
                    <a:pt x="3584" y="9466"/>
                    <a:pt x="3811" y="7573"/>
                    <a:pt x="3906" y="5692"/>
                  </a:cubicBezTo>
                  <a:cubicBezTo>
                    <a:pt x="3977" y="3787"/>
                    <a:pt x="3941" y="1894"/>
                    <a:pt x="3739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6945850" y="3392550"/>
              <a:ext cx="37825" cy="78025"/>
            </a:xfrm>
            <a:custGeom>
              <a:avLst/>
              <a:gdLst/>
              <a:ahLst/>
              <a:cxnLst/>
              <a:rect l="l" t="t" r="r" b="b"/>
              <a:pathLst>
                <a:path w="1513" h="3121" extrusionOk="0">
                  <a:moveTo>
                    <a:pt x="24" y="1"/>
                  </a:moveTo>
                  <a:cubicBezTo>
                    <a:pt x="0" y="346"/>
                    <a:pt x="60" y="632"/>
                    <a:pt x="119" y="906"/>
                  </a:cubicBezTo>
                  <a:cubicBezTo>
                    <a:pt x="191" y="1192"/>
                    <a:pt x="274" y="1465"/>
                    <a:pt x="393" y="1715"/>
                  </a:cubicBezTo>
                  <a:cubicBezTo>
                    <a:pt x="524" y="1965"/>
                    <a:pt x="655" y="2204"/>
                    <a:pt x="822" y="2442"/>
                  </a:cubicBezTo>
                  <a:cubicBezTo>
                    <a:pt x="988" y="2680"/>
                    <a:pt x="1167" y="2906"/>
                    <a:pt x="1441" y="3120"/>
                  </a:cubicBezTo>
                  <a:cubicBezTo>
                    <a:pt x="1512" y="2775"/>
                    <a:pt x="1488" y="2477"/>
                    <a:pt x="1441" y="2180"/>
                  </a:cubicBezTo>
                  <a:cubicBezTo>
                    <a:pt x="1393" y="1894"/>
                    <a:pt x="1310" y="1608"/>
                    <a:pt x="1191" y="1346"/>
                  </a:cubicBezTo>
                  <a:cubicBezTo>
                    <a:pt x="1072" y="1073"/>
                    <a:pt x="917" y="822"/>
                    <a:pt x="726" y="596"/>
                  </a:cubicBezTo>
                  <a:cubicBezTo>
                    <a:pt x="548" y="382"/>
                    <a:pt x="321" y="168"/>
                    <a:pt x="24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6914000" y="3555375"/>
              <a:ext cx="38125" cy="77725"/>
            </a:xfrm>
            <a:custGeom>
              <a:avLst/>
              <a:gdLst/>
              <a:ahLst/>
              <a:cxnLst/>
              <a:rect l="l" t="t" r="r" b="b"/>
              <a:pathLst>
                <a:path w="1525" h="3109" extrusionOk="0">
                  <a:moveTo>
                    <a:pt x="36" y="1"/>
                  </a:moveTo>
                  <a:cubicBezTo>
                    <a:pt x="0" y="334"/>
                    <a:pt x="60" y="620"/>
                    <a:pt x="119" y="906"/>
                  </a:cubicBezTo>
                  <a:cubicBezTo>
                    <a:pt x="202" y="1191"/>
                    <a:pt x="286" y="1453"/>
                    <a:pt x="405" y="1703"/>
                  </a:cubicBezTo>
                  <a:cubicBezTo>
                    <a:pt x="524" y="1965"/>
                    <a:pt x="667" y="2203"/>
                    <a:pt x="822" y="2441"/>
                  </a:cubicBezTo>
                  <a:cubicBezTo>
                    <a:pt x="1000" y="2680"/>
                    <a:pt x="1179" y="2894"/>
                    <a:pt x="1453" y="3108"/>
                  </a:cubicBezTo>
                  <a:cubicBezTo>
                    <a:pt x="1524" y="2775"/>
                    <a:pt x="1512" y="2465"/>
                    <a:pt x="1453" y="2168"/>
                  </a:cubicBezTo>
                  <a:cubicBezTo>
                    <a:pt x="1405" y="1882"/>
                    <a:pt x="1310" y="1608"/>
                    <a:pt x="1191" y="1334"/>
                  </a:cubicBezTo>
                  <a:cubicBezTo>
                    <a:pt x="1072" y="1072"/>
                    <a:pt x="929" y="810"/>
                    <a:pt x="738" y="596"/>
                  </a:cubicBezTo>
                  <a:cubicBezTo>
                    <a:pt x="560" y="370"/>
                    <a:pt x="333" y="155"/>
                    <a:pt x="36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7056575" y="3391975"/>
              <a:ext cx="43175" cy="77100"/>
            </a:xfrm>
            <a:custGeom>
              <a:avLst/>
              <a:gdLst/>
              <a:ahLst/>
              <a:cxnLst/>
              <a:rect l="l" t="t" r="r" b="b"/>
              <a:pathLst>
                <a:path w="1727" h="3084" extrusionOk="0">
                  <a:moveTo>
                    <a:pt x="1715" y="0"/>
                  </a:moveTo>
                  <a:lnTo>
                    <a:pt x="1715" y="0"/>
                  </a:lnTo>
                  <a:cubicBezTo>
                    <a:pt x="1405" y="167"/>
                    <a:pt x="1191" y="369"/>
                    <a:pt x="988" y="595"/>
                  </a:cubicBezTo>
                  <a:cubicBezTo>
                    <a:pt x="798" y="822"/>
                    <a:pt x="619" y="1072"/>
                    <a:pt x="476" y="1322"/>
                  </a:cubicBezTo>
                  <a:cubicBezTo>
                    <a:pt x="334" y="1572"/>
                    <a:pt x="226" y="1858"/>
                    <a:pt x="143" y="2143"/>
                  </a:cubicBezTo>
                  <a:cubicBezTo>
                    <a:pt x="60" y="2441"/>
                    <a:pt x="0" y="2739"/>
                    <a:pt x="24" y="3084"/>
                  </a:cubicBezTo>
                  <a:cubicBezTo>
                    <a:pt x="322" y="2905"/>
                    <a:pt x="536" y="2691"/>
                    <a:pt x="750" y="2453"/>
                  </a:cubicBezTo>
                  <a:cubicBezTo>
                    <a:pt x="941" y="2227"/>
                    <a:pt x="1119" y="1988"/>
                    <a:pt x="1250" y="1738"/>
                  </a:cubicBezTo>
                  <a:cubicBezTo>
                    <a:pt x="1405" y="1488"/>
                    <a:pt x="1512" y="1215"/>
                    <a:pt x="1596" y="941"/>
                  </a:cubicBezTo>
                  <a:cubicBezTo>
                    <a:pt x="1667" y="643"/>
                    <a:pt x="1727" y="345"/>
                    <a:pt x="1715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6999125" y="3588125"/>
              <a:ext cx="70550" cy="51525"/>
            </a:xfrm>
            <a:custGeom>
              <a:avLst/>
              <a:gdLst/>
              <a:ahLst/>
              <a:cxnLst/>
              <a:rect l="l" t="t" r="r" b="b"/>
              <a:pathLst>
                <a:path w="2822" h="2061" extrusionOk="0">
                  <a:moveTo>
                    <a:pt x="2822" y="0"/>
                  </a:moveTo>
                  <a:lnTo>
                    <a:pt x="2822" y="0"/>
                  </a:lnTo>
                  <a:cubicBezTo>
                    <a:pt x="2477" y="24"/>
                    <a:pt x="2203" y="119"/>
                    <a:pt x="1917" y="238"/>
                  </a:cubicBezTo>
                  <a:cubicBezTo>
                    <a:pt x="1643" y="358"/>
                    <a:pt x="1393" y="500"/>
                    <a:pt x="1155" y="679"/>
                  </a:cubicBezTo>
                  <a:cubicBezTo>
                    <a:pt x="917" y="858"/>
                    <a:pt x="691" y="1048"/>
                    <a:pt x="500" y="1274"/>
                  </a:cubicBezTo>
                  <a:cubicBezTo>
                    <a:pt x="310" y="1501"/>
                    <a:pt x="131" y="1751"/>
                    <a:pt x="0" y="2060"/>
                  </a:cubicBezTo>
                  <a:cubicBezTo>
                    <a:pt x="346" y="2036"/>
                    <a:pt x="631" y="1941"/>
                    <a:pt x="905" y="1810"/>
                  </a:cubicBezTo>
                  <a:cubicBezTo>
                    <a:pt x="1167" y="1691"/>
                    <a:pt x="1429" y="1548"/>
                    <a:pt x="1667" y="1381"/>
                  </a:cubicBezTo>
                  <a:cubicBezTo>
                    <a:pt x="1905" y="1203"/>
                    <a:pt x="2120" y="1012"/>
                    <a:pt x="2322" y="786"/>
                  </a:cubicBezTo>
                  <a:cubicBezTo>
                    <a:pt x="2512" y="560"/>
                    <a:pt x="2691" y="322"/>
                    <a:pt x="2822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6899700" y="3230050"/>
              <a:ext cx="51225" cy="108950"/>
            </a:xfrm>
            <a:custGeom>
              <a:avLst/>
              <a:gdLst/>
              <a:ahLst/>
              <a:cxnLst/>
              <a:rect l="l" t="t" r="r" b="b"/>
              <a:pathLst>
                <a:path w="2049" h="4358" extrusionOk="0">
                  <a:moveTo>
                    <a:pt x="2048" y="0"/>
                  </a:moveTo>
                  <a:lnTo>
                    <a:pt x="1810" y="512"/>
                  </a:lnTo>
                  <a:cubicBezTo>
                    <a:pt x="1810" y="512"/>
                    <a:pt x="905" y="2310"/>
                    <a:pt x="286" y="3560"/>
                  </a:cubicBezTo>
                  <a:cubicBezTo>
                    <a:pt x="143" y="3810"/>
                    <a:pt x="12" y="4084"/>
                    <a:pt x="1" y="4358"/>
                  </a:cubicBezTo>
                  <a:cubicBezTo>
                    <a:pt x="1096" y="3155"/>
                    <a:pt x="1834" y="1619"/>
                    <a:pt x="2048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6569900" y="3174375"/>
              <a:ext cx="498300" cy="776175"/>
            </a:xfrm>
            <a:custGeom>
              <a:avLst/>
              <a:gdLst/>
              <a:ahLst/>
              <a:cxnLst/>
              <a:rect l="l" t="t" r="r" b="b"/>
              <a:pathLst>
                <a:path w="19932" h="31047" extrusionOk="0">
                  <a:moveTo>
                    <a:pt x="917" y="1"/>
                  </a:moveTo>
                  <a:lnTo>
                    <a:pt x="917" y="1"/>
                  </a:lnTo>
                  <a:cubicBezTo>
                    <a:pt x="1298" y="1810"/>
                    <a:pt x="1179" y="3656"/>
                    <a:pt x="953" y="5501"/>
                  </a:cubicBezTo>
                  <a:cubicBezTo>
                    <a:pt x="1334" y="5835"/>
                    <a:pt x="1667" y="6204"/>
                    <a:pt x="1941" y="6609"/>
                  </a:cubicBezTo>
                  <a:cubicBezTo>
                    <a:pt x="2775" y="7871"/>
                    <a:pt x="3179" y="9371"/>
                    <a:pt x="3548" y="10847"/>
                  </a:cubicBezTo>
                  <a:cubicBezTo>
                    <a:pt x="3572" y="10966"/>
                    <a:pt x="3608" y="11097"/>
                    <a:pt x="3572" y="11216"/>
                  </a:cubicBezTo>
                  <a:cubicBezTo>
                    <a:pt x="3524" y="11477"/>
                    <a:pt x="3282" y="11576"/>
                    <a:pt x="3005" y="11576"/>
                  </a:cubicBezTo>
                  <a:cubicBezTo>
                    <a:pt x="2803" y="11576"/>
                    <a:pt x="2582" y="11523"/>
                    <a:pt x="2405" y="11443"/>
                  </a:cubicBezTo>
                  <a:cubicBezTo>
                    <a:pt x="1655" y="11097"/>
                    <a:pt x="989" y="10657"/>
                    <a:pt x="358" y="10133"/>
                  </a:cubicBezTo>
                  <a:cubicBezTo>
                    <a:pt x="84" y="12800"/>
                    <a:pt x="0" y="15491"/>
                    <a:pt x="108" y="18170"/>
                  </a:cubicBezTo>
                  <a:cubicBezTo>
                    <a:pt x="2108" y="19777"/>
                    <a:pt x="3965" y="21622"/>
                    <a:pt x="4465" y="24075"/>
                  </a:cubicBezTo>
                  <a:cubicBezTo>
                    <a:pt x="3953" y="24027"/>
                    <a:pt x="3477" y="23718"/>
                    <a:pt x="3037" y="23408"/>
                  </a:cubicBezTo>
                  <a:cubicBezTo>
                    <a:pt x="2144" y="22777"/>
                    <a:pt x="1274" y="22158"/>
                    <a:pt x="393" y="21515"/>
                  </a:cubicBezTo>
                  <a:lnTo>
                    <a:pt x="393" y="21515"/>
                  </a:lnTo>
                  <a:cubicBezTo>
                    <a:pt x="631" y="23170"/>
                    <a:pt x="1072" y="24766"/>
                    <a:pt x="1953" y="26159"/>
                  </a:cubicBezTo>
                  <a:cubicBezTo>
                    <a:pt x="3132" y="28016"/>
                    <a:pt x="4989" y="29361"/>
                    <a:pt x="7001" y="30219"/>
                  </a:cubicBezTo>
                  <a:cubicBezTo>
                    <a:pt x="8748" y="30966"/>
                    <a:pt x="11387" y="31046"/>
                    <a:pt x="12445" y="31046"/>
                  </a:cubicBezTo>
                  <a:cubicBezTo>
                    <a:pt x="12736" y="31046"/>
                    <a:pt x="12907" y="31040"/>
                    <a:pt x="12907" y="31040"/>
                  </a:cubicBezTo>
                  <a:cubicBezTo>
                    <a:pt x="16110" y="28778"/>
                    <a:pt x="18562" y="24670"/>
                    <a:pt x="19515" y="20420"/>
                  </a:cubicBezTo>
                  <a:lnTo>
                    <a:pt x="19515" y="20420"/>
                  </a:lnTo>
                  <a:cubicBezTo>
                    <a:pt x="18431" y="21491"/>
                    <a:pt x="17348" y="22539"/>
                    <a:pt x="16252" y="23611"/>
                  </a:cubicBezTo>
                  <a:cubicBezTo>
                    <a:pt x="16091" y="23781"/>
                    <a:pt x="15854" y="23959"/>
                    <a:pt x="15641" y="23959"/>
                  </a:cubicBezTo>
                  <a:cubicBezTo>
                    <a:pt x="15571" y="23959"/>
                    <a:pt x="15504" y="23940"/>
                    <a:pt x="15443" y="23896"/>
                  </a:cubicBezTo>
                  <a:cubicBezTo>
                    <a:pt x="16467" y="20956"/>
                    <a:pt x="17979" y="18181"/>
                    <a:pt x="19931" y="15729"/>
                  </a:cubicBezTo>
                  <a:cubicBezTo>
                    <a:pt x="19812" y="13883"/>
                    <a:pt x="19348" y="12109"/>
                    <a:pt x="18443" y="10609"/>
                  </a:cubicBezTo>
                  <a:cubicBezTo>
                    <a:pt x="17348" y="8752"/>
                    <a:pt x="15871" y="7228"/>
                    <a:pt x="14193" y="5954"/>
                  </a:cubicBezTo>
                  <a:cubicBezTo>
                    <a:pt x="13740" y="7514"/>
                    <a:pt x="13038" y="8990"/>
                    <a:pt x="12323" y="10431"/>
                  </a:cubicBezTo>
                  <a:cubicBezTo>
                    <a:pt x="12288" y="10514"/>
                    <a:pt x="12240" y="10609"/>
                    <a:pt x="12145" y="10621"/>
                  </a:cubicBezTo>
                  <a:cubicBezTo>
                    <a:pt x="12134" y="10624"/>
                    <a:pt x="12123" y="10625"/>
                    <a:pt x="12112" y="10625"/>
                  </a:cubicBezTo>
                  <a:cubicBezTo>
                    <a:pt x="11987" y="10625"/>
                    <a:pt x="11905" y="10443"/>
                    <a:pt x="11883" y="10311"/>
                  </a:cubicBezTo>
                  <a:cubicBezTo>
                    <a:pt x="11692" y="9121"/>
                    <a:pt x="12145" y="7930"/>
                    <a:pt x="12252" y="6740"/>
                  </a:cubicBezTo>
                  <a:cubicBezTo>
                    <a:pt x="12311" y="5978"/>
                    <a:pt x="12228" y="5204"/>
                    <a:pt x="11966" y="4466"/>
                  </a:cubicBezTo>
                  <a:cubicBezTo>
                    <a:pt x="8609" y="2465"/>
                    <a:pt x="4656" y="1156"/>
                    <a:pt x="917" y="1"/>
                  </a:cubicBezTo>
                  <a:close/>
                </a:path>
              </a:pathLst>
            </a:custGeom>
            <a:solidFill>
              <a:srgbClr val="41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6682400" y="3326175"/>
              <a:ext cx="183400" cy="493550"/>
            </a:xfrm>
            <a:custGeom>
              <a:avLst/>
              <a:gdLst/>
              <a:ahLst/>
              <a:cxnLst/>
              <a:rect l="l" t="t" r="r" b="b"/>
              <a:pathLst>
                <a:path w="7336" h="19742" extrusionOk="0">
                  <a:moveTo>
                    <a:pt x="1" y="1"/>
                  </a:moveTo>
                  <a:lnTo>
                    <a:pt x="1" y="1"/>
                  </a:lnTo>
                  <a:cubicBezTo>
                    <a:pt x="906" y="1549"/>
                    <a:pt x="1751" y="3096"/>
                    <a:pt x="2525" y="4668"/>
                  </a:cubicBezTo>
                  <a:cubicBezTo>
                    <a:pt x="3287" y="6264"/>
                    <a:pt x="4001" y="7871"/>
                    <a:pt x="4597" y="9526"/>
                  </a:cubicBezTo>
                  <a:cubicBezTo>
                    <a:pt x="5204" y="11169"/>
                    <a:pt x="5728" y="12860"/>
                    <a:pt x="6168" y="14550"/>
                  </a:cubicBezTo>
                  <a:cubicBezTo>
                    <a:pt x="6621" y="16265"/>
                    <a:pt x="6966" y="17991"/>
                    <a:pt x="7288" y="19741"/>
                  </a:cubicBezTo>
                  <a:cubicBezTo>
                    <a:pt x="7335" y="17955"/>
                    <a:pt x="7169" y="16170"/>
                    <a:pt x="6847" y="14384"/>
                  </a:cubicBezTo>
                  <a:cubicBezTo>
                    <a:pt x="6514" y="12633"/>
                    <a:pt x="6026" y="10895"/>
                    <a:pt x="5418" y="9204"/>
                  </a:cubicBezTo>
                  <a:cubicBezTo>
                    <a:pt x="4787" y="7526"/>
                    <a:pt x="4025" y="5894"/>
                    <a:pt x="3120" y="4347"/>
                  </a:cubicBezTo>
                  <a:cubicBezTo>
                    <a:pt x="2227" y="2799"/>
                    <a:pt x="1192" y="1322"/>
                    <a:pt x="1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6899400" y="3487225"/>
              <a:ext cx="70275" cy="200050"/>
            </a:xfrm>
            <a:custGeom>
              <a:avLst/>
              <a:gdLst/>
              <a:ahLst/>
              <a:cxnLst/>
              <a:rect l="l" t="t" r="r" b="b"/>
              <a:pathLst>
                <a:path w="2811" h="8002" extrusionOk="0">
                  <a:moveTo>
                    <a:pt x="2644" y="0"/>
                  </a:moveTo>
                  <a:cubicBezTo>
                    <a:pt x="2430" y="691"/>
                    <a:pt x="2275" y="1381"/>
                    <a:pt x="2072" y="2048"/>
                  </a:cubicBezTo>
                  <a:cubicBezTo>
                    <a:pt x="1882" y="2715"/>
                    <a:pt x="1691" y="3393"/>
                    <a:pt x="1465" y="4048"/>
                  </a:cubicBezTo>
                  <a:cubicBezTo>
                    <a:pt x="1263" y="4703"/>
                    <a:pt x="1025" y="5358"/>
                    <a:pt x="763" y="6013"/>
                  </a:cubicBezTo>
                  <a:cubicBezTo>
                    <a:pt x="513" y="6668"/>
                    <a:pt x="251" y="7322"/>
                    <a:pt x="1" y="8001"/>
                  </a:cubicBezTo>
                  <a:cubicBezTo>
                    <a:pt x="548" y="7525"/>
                    <a:pt x="989" y="6953"/>
                    <a:pt x="1382" y="6322"/>
                  </a:cubicBezTo>
                  <a:cubicBezTo>
                    <a:pt x="1763" y="5703"/>
                    <a:pt x="2072" y="5025"/>
                    <a:pt x="2299" y="4334"/>
                  </a:cubicBezTo>
                  <a:cubicBezTo>
                    <a:pt x="2525" y="3632"/>
                    <a:pt x="2668" y="2917"/>
                    <a:pt x="2751" y="2179"/>
                  </a:cubicBezTo>
                  <a:cubicBezTo>
                    <a:pt x="2811" y="1453"/>
                    <a:pt x="2787" y="714"/>
                    <a:pt x="2644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6613950" y="3544075"/>
              <a:ext cx="157775" cy="164925"/>
            </a:xfrm>
            <a:custGeom>
              <a:avLst/>
              <a:gdLst/>
              <a:ahLst/>
              <a:cxnLst/>
              <a:rect l="l" t="t" r="r" b="b"/>
              <a:pathLst>
                <a:path w="6311" h="6597" extrusionOk="0">
                  <a:moveTo>
                    <a:pt x="1" y="0"/>
                  </a:moveTo>
                  <a:cubicBezTo>
                    <a:pt x="560" y="548"/>
                    <a:pt x="1120" y="1072"/>
                    <a:pt x="1667" y="1596"/>
                  </a:cubicBezTo>
                  <a:cubicBezTo>
                    <a:pt x="2215" y="2120"/>
                    <a:pt x="2739" y="2655"/>
                    <a:pt x="3251" y="3191"/>
                  </a:cubicBezTo>
                  <a:cubicBezTo>
                    <a:pt x="3775" y="3739"/>
                    <a:pt x="4287" y="4286"/>
                    <a:pt x="4787" y="4858"/>
                  </a:cubicBezTo>
                  <a:cubicBezTo>
                    <a:pt x="5299" y="5418"/>
                    <a:pt x="5775" y="6013"/>
                    <a:pt x="6311" y="6596"/>
                  </a:cubicBezTo>
                  <a:cubicBezTo>
                    <a:pt x="6085" y="5834"/>
                    <a:pt x="5739" y="5120"/>
                    <a:pt x="5335" y="4465"/>
                  </a:cubicBezTo>
                  <a:cubicBezTo>
                    <a:pt x="4930" y="3798"/>
                    <a:pt x="4442" y="3167"/>
                    <a:pt x="3894" y="2608"/>
                  </a:cubicBezTo>
                  <a:cubicBezTo>
                    <a:pt x="3346" y="2024"/>
                    <a:pt x="2751" y="1524"/>
                    <a:pt x="2096" y="1072"/>
                  </a:cubicBezTo>
                  <a:cubicBezTo>
                    <a:pt x="1441" y="631"/>
                    <a:pt x="739" y="250"/>
                    <a:pt x="1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3"/>
            <p:cNvSpPr/>
            <p:nvPr/>
          </p:nvSpPr>
          <p:spPr>
            <a:xfrm>
              <a:off x="6684500" y="3834875"/>
              <a:ext cx="157775" cy="63125"/>
            </a:xfrm>
            <a:custGeom>
              <a:avLst/>
              <a:gdLst/>
              <a:ahLst/>
              <a:cxnLst/>
              <a:rect l="l" t="t" r="r" b="b"/>
              <a:pathLst>
                <a:path w="6311" h="2525" extrusionOk="0">
                  <a:moveTo>
                    <a:pt x="60" y="1"/>
                  </a:moveTo>
                  <a:lnTo>
                    <a:pt x="0" y="143"/>
                  </a:lnTo>
                  <a:cubicBezTo>
                    <a:pt x="465" y="489"/>
                    <a:pt x="953" y="763"/>
                    <a:pt x="1465" y="1025"/>
                  </a:cubicBezTo>
                  <a:cubicBezTo>
                    <a:pt x="1965" y="1275"/>
                    <a:pt x="2489" y="1513"/>
                    <a:pt x="3013" y="1703"/>
                  </a:cubicBezTo>
                  <a:cubicBezTo>
                    <a:pt x="3525" y="1917"/>
                    <a:pt x="4072" y="2072"/>
                    <a:pt x="4620" y="2227"/>
                  </a:cubicBezTo>
                  <a:cubicBezTo>
                    <a:pt x="5168" y="2358"/>
                    <a:pt x="5727" y="2477"/>
                    <a:pt x="6311" y="2525"/>
                  </a:cubicBezTo>
                  <a:cubicBezTo>
                    <a:pt x="5858" y="2168"/>
                    <a:pt x="5382" y="1870"/>
                    <a:pt x="4858" y="1608"/>
                  </a:cubicBezTo>
                  <a:cubicBezTo>
                    <a:pt x="4346" y="1346"/>
                    <a:pt x="3846" y="1108"/>
                    <a:pt x="3322" y="894"/>
                  </a:cubicBezTo>
                  <a:cubicBezTo>
                    <a:pt x="2798" y="679"/>
                    <a:pt x="2263" y="513"/>
                    <a:pt x="1727" y="346"/>
                  </a:cubicBezTo>
                  <a:cubicBezTo>
                    <a:pt x="1191" y="203"/>
                    <a:pt x="643" y="84"/>
                    <a:pt x="60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6895225" y="3718500"/>
              <a:ext cx="43500" cy="158375"/>
            </a:xfrm>
            <a:custGeom>
              <a:avLst/>
              <a:gdLst/>
              <a:ahLst/>
              <a:cxnLst/>
              <a:rect l="l" t="t" r="r" b="b"/>
              <a:pathLst>
                <a:path w="1740" h="6335" extrusionOk="0">
                  <a:moveTo>
                    <a:pt x="1739" y="0"/>
                  </a:moveTo>
                  <a:cubicBezTo>
                    <a:pt x="1311" y="405"/>
                    <a:pt x="1084" y="953"/>
                    <a:pt x="882" y="1465"/>
                  </a:cubicBezTo>
                  <a:cubicBezTo>
                    <a:pt x="668" y="1989"/>
                    <a:pt x="501" y="2501"/>
                    <a:pt x="382" y="3036"/>
                  </a:cubicBezTo>
                  <a:cubicBezTo>
                    <a:pt x="251" y="3572"/>
                    <a:pt x="168" y="4108"/>
                    <a:pt x="108" y="4668"/>
                  </a:cubicBezTo>
                  <a:cubicBezTo>
                    <a:pt x="49" y="5215"/>
                    <a:pt x="25" y="5763"/>
                    <a:pt x="1" y="6334"/>
                  </a:cubicBezTo>
                  <a:cubicBezTo>
                    <a:pt x="370" y="5882"/>
                    <a:pt x="584" y="5346"/>
                    <a:pt x="763" y="4822"/>
                  </a:cubicBezTo>
                  <a:cubicBezTo>
                    <a:pt x="953" y="4310"/>
                    <a:pt x="1120" y="3786"/>
                    <a:pt x="1239" y="3251"/>
                  </a:cubicBezTo>
                  <a:cubicBezTo>
                    <a:pt x="1370" y="2715"/>
                    <a:pt x="1454" y="2179"/>
                    <a:pt x="1537" y="1643"/>
                  </a:cubicBezTo>
                  <a:cubicBezTo>
                    <a:pt x="1620" y="1096"/>
                    <a:pt x="1632" y="560"/>
                    <a:pt x="1739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6784800" y="3299400"/>
              <a:ext cx="38125" cy="184575"/>
            </a:xfrm>
            <a:custGeom>
              <a:avLst/>
              <a:gdLst/>
              <a:ahLst/>
              <a:cxnLst/>
              <a:rect l="l" t="t" r="r" b="b"/>
              <a:pathLst>
                <a:path w="1525" h="7383" extrusionOk="0">
                  <a:moveTo>
                    <a:pt x="1" y="0"/>
                  </a:moveTo>
                  <a:cubicBezTo>
                    <a:pt x="215" y="608"/>
                    <a:pt x="310" y="1203"/>
                    <a:pt x="394" y="1810"/>
                  </a:cubicBezTo>
                  <a:cubicBezTo>
                    <a:pt x="477" y="2417"/>
                    <a:pt x="537" y="3036"/>
                    <a:pt x="596" y="3644"/>
                  </a:cubicBezTo>
                  <a:lnTo>
                    <a:pt x="775" y="5489"/>
                  </a:lnTo>
                  <a:lnTo>
                    <a:pt x="858" y="6430"/>
                  </a:lnTo>
                  <a:cubicBezTo>
                    <a:pt x="894" y="6739"/>
                    <a:pt x="918" y="7049"/>
                    <a:pt x="906" y="7382"/>
                  </a:cubicBezTo>
                  <a:cubicBezTo>
                    <a:pt x="1108" y="7108"/>
                    <a:pt x="1179" y="6787"/>
                    <a:pt x="1287" y="6465"/>
                  </a:cubicBezTo>
                  <a:cubicBezTo>
                    <a:pt x="1370" y="6144"/>
                    <a:pt x="1429" y="5834"/>
                    <a:pt x="1453" y="5501"/>
                  </a:cubicBezTo>
                  <a:cubicBezTo>
                    <a:pt x="1525" y="4858"/>
                    <a:pt x="1525" y="4203"/>
                    <a:pt x="1465" y="3572"/>
                  </a:cubicBezTo>
                  <a:cubicBezTo>
                    <a:pt x="1406" y="2917"/>
                    <a:pt x="1275" y="2274"/>
                    <a:pt x="1072" y="1643"/>
                  </a:cubicBezTo>
                  <a:cubicBezTo>
                    <a:pt x="846" y="1036"/>
                    <a:pt x="537" y="393"/>
                    <a:pt x="1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5982025" y="3987575"/>
              <a:ext cx="608425" cy="393050"/>
            </a:xfrm>
            <a:custGeom>
              <a:avLst/>
              <a:gdLst/>
              <a:ahLst/>
              <a:cxnLst/>
              <a:rect l="l" t="t" r="r" b="b"/>
              <a:pathLst>
                <a:path w="24337" h="15722" extrusionOk="0">
                  <a:moveTo>
                    <a:pt x="12371" y="0"/>
                  </a:moveTo>
                  <a:cubicBezTo>
                    <a:pt x="10931" y="108"/>
                    <a:pt x="9537" y="477"/>
                    <a:pt x="8371" y="1203"/>
                  </a:cubicBezTo>
                  <a:cubicBezTo>
                    <a:pt x="6906" y="2084"/>
                    <a:pt x="5716" y="3263"/>
                    <a:pt x="4704" y="4596"/>
                  </a:cubicBezTo>
                  <a:cubicBezTo>
                    <a:pt x="5906" y="4930"/>
                    <a:pt x="7061" y="5489"/>
                    <a:pt x="8168" y="6049"/>
                  </a:cubicBezTo>
                  <a:cubicBezTo>
                    <a:pt x="8228" y="6073"/>
                    <a:pt x="8311" y="6108"/>
                    <a:pt x="8323" y="6180"/>
                  </a:cubicBezTo>
                  <a:cubicBezTo>
                    <a:pt x="8335" y="6299"/>
                    <a:pt x="8192" y="6382"/>
                    <a:pt x="8073" y="6406"/>
                  </a:cubicBezTo>
                  <a:cubicBezTo>
                    <a:pt x="7910" y="6433"/>
                    <a:pt x="7749" y="6445"/>
                    <a:pt x="7587" y="6445"/>
                  </a:cubicBezTo>
                  <a:cubicBezTo>
                    <a:pt x="6826" y="6445"/>
                    <a:pt x="6075" y="6191"/>
                    <a:pt x="5299" y="6132"/>
                  </a:cubicBezTo>
                  <a:cubicBezTo>
                    <a:pt x="5190" y="6123"/>
                    <a:pt x="5081" y="6119"/>
                    <a:pt x="4972" y="6119"/>
                  </a:cubicBezTo>
                  <a:cubicBezTo>
                    <a:pt x="4487" y="6119"/>
                    <a:pt x="4008" y="6205"/>
                    <a:pt x="3561" y="6370"/>
                  </a:cubicBezTo>
                  <a:cubicBezTo>
                    <a:pt x="1977" y="9049"/>
                    <a:pt x="941" y="12169"/>
                    <a:pt x="1" y="15145"/>
                  </a:cubicBezTo>
                  <a:cubicBezTo>
                    <a:pt x="709" y="14984"/>
                    <a:pt x="1420" y="14922"/>
                    <a:pt x="2135" y="14922"/>
                  </a:cubicBezTo>
                  <a:cubicBezTo>
                    <a:pt x="2849" y="14922"/>
                    <a:pt x="3567" y="14984"/>
                    <a:pt x="4287" y="15074"/>
                  </a:cubicBezTo>
                  <a:cubicBezTo>
                    <a:pt x="4549" y="14776"/>
                    <a:pt x="4846" y="14514"/>
                    <a:pt x="5156" y="14288"/>
                  </a:cubicBezTo>
                  <a:cubicBezTo>
                    <a:pt x="6132" y="13621"/>
                    <a:pt x="7311" y="13300"/>
                    <a:pt x="8454" y="12990"/>
                  </a:cubicBezTo>
                  <a:cubicBezTo>
                    <a:pt x="8530" y="12973"/>
                    <a:pt x="8606" y="12957"/>
                    <a:pt x="8673" y="12957"/>
                  </a:cubicBezTo>
                  <a:cubicBezTo>
                    <a:pt x="8701" y="12957"/>
                    <a:pt x="8727" y="12959"/>
                    <a:pt x="8752" y="12966"/>
                  </a:cubicBezTo>
                  <a:cubicBezTo>
                    <a:pt x="9097" y="13038"/>
                    <a:pt x="9061" y="13562"/>
                    <a:pt x="8918" y="13895"/>
                  </a:cubicBezTo>
                  <a:cubicBezTo>
                    <a:pt x="8645" y="14490"/>
                    <a:pt x="8287" y="15026"/>
                    <a:pt x="7894" y="15526"/>
                  </a:cubicBezTo>
                  <a:cubicBezTo>
                    <a:pt x="9268" y="15653"/>
                    <a:pt x="10662" y="15722"/>
                    <a:pt x="12056" y="15722"/>
                  </a:cubicBezTo>
                  <a:cubicBezTo>
                    <a:pt x="12753" y="15722"/>
                    <a:pt x="13451" y="15705"/>
                    <a:pt x="14145" y="15669"/>
                  </a:cubicBezTo>
                  <a:cubicBezTo>
                    <a:pt x="15407" y="14097"/>
                    <a:pt x="16848" y="12609"/>
                    <a:pt x="18765" y="12192"/>
                  </a:cubicBezTo>
                  <a:lnTo>
                    <a:pt x="18765" y="12192"/>
                  </a:lnTo>
                  <a:cubicBezTo>
                    <a:pt x="18729" y="12621"/>
                    <a:pt x="18467" y="12990"/>
                    <a:pt x="18229" y="13335"/>
                  </a:cubicBezTo>
                  <a:cubicBezTo>
                    <a:pt x="17741" y="14050"/>
                    <a:pt x="17253" y="14752"/>
                    <a:pt x="16741" y="15443"/>
                  </a:cubicBezTo>
                  <a:cubicBezTo>
                    <a:pt x="18039" y="15252"/>
                    <a:pt x="19289" y="14883"/>
                    <a:pt x="20372" y="14181"/>
                  </a:cubicBezTo>
                  <a:cubicBezTo>
                    <a:pt x="21837" y="13240"/>
                    <a:pt x="22896" y="11752"/>
                    <a:pt x="23575" y="10168"/>
                  </a:cubicBezTo>
                  <a:cubicBezTo>
                    <a:pt x="24337" y="8382"/>
                    <a:pt x="24266" y="5477"/>
                    <a:pt x="24266" y="5477"/>
                  </a:cubicBezTo>
                  <a:cubicBezTo>
                    <a:pt x="22515" y="2941"/>
                    <a:pt x="19336" y="1024"/>
                    <a:pt x="16026" y="298"/>
                  </a:cubicBezTo>
                  <a:lnTo>
                    <a:pt x="16026" y="298"/>
                  </a:lnTo>
                  <a:cubicBezTo>
                    <a:pt x="16848" y="1143"/>
                    <a:pt x="17669" y="2013"/>
                    <a:pt x="18491" y="2858"/>
                  </a:cubicBezTo>
                  <a:cubicBezTo>
                    <a:pt x="18646" y="3037"/>
                    <a:pt x="18848" y="3299"/>
                    <a:pt x="18693" y="3513"/>
                  </a:cubicBezTo>
                  <a:cubicBezTo>
                    <a:pt x="16407" y="2727"/>
                    <a:pt x="14264" y="1524"/>
                    <a:pt x="12371" y="0"/>
                  </a:cubicBezTo>
                  <a:close/>
                </a:path>
              </a:pathLst>
            </a:custGeom>
            <a:solidFill>
              <a:srgbClr val="41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6100200" y="4146775"/>
              <a:ext cx="385475" cy="148300"/>
            </a:xfrm>
            <a:custGeom>
              <a:avLst/>
              <a:gdLst/>
              <a:ahLst/>
              <a:cxnLst/>
              <a:rect l="l" t="t" r="r" b="b"/>
              <a:pathLst>
                <a:path w="15419" h="5932" extrusionOk="0">
                  <a:moveTo>
                    <a:pt x="14778" y="1"/>
                  </a:moveTo>
                  <a:cubicBezTo>
                    <a:pt x="13585" y="1"/>
                    <a:pt x="12388" y="137"/>
                    <a:pt x="11216" y="360"/>
                  </a:cubicBezTo>
                  <a:cubicBezTo>
                    <a:pt x="9823" y="610"/>
                    <a:pt x="8466" y="1014"/>
                    <a:pt x="7144" y="1503"/>
                  </a:cubicBezTo>
                  <a:cubicBezTo>
                    <a:pt x="5834" y="2014"/>
                    <a:pt x="4549" y="2622"/>
                    <a:pt x="3346" y="3372"/>
                  </a:cubicBezTo>
                  <a:cubicBezTo>
                    <a:pt x="2143" y="4110"/>
                    <a:pt x="1012" y="4943"/>
                    <a:pt x="0" y="5932"/>
                  </a:cubicBezTo>
                  <a:cubicBezTo>
                    <a:pt x="1215" y="5229"/>
                    <a:pt x="2441" y="4574"/>
                    <a:pt x="3667" y="3967"/>
                  </a:cubicBezTo>
                  <a:cubicBezTo>
                    <a:pt x="4906" y="3348"/>
                    <a:pt x="6168" y="2800"/>
                    <a:pt x="7454" y="2312"/>
                  </a:cubicBezTo>
                  <a:cubicBezTo>
                    <a:pt x="8728" y="1824"/>
                    <a:pt x="10037" y="1407"/>
                    <a:pt x="11371" y="1014"/>
                  </a:cubicBezTo>
                  <a:cubicBezTo>
                    <a:pt x="12692" y="633"/>
                    <a:pt x="14050" y="312"/>
                    <a:pt x="15419" y="14"/>
                  </a:cubicBezTo>
                  <a:cubicBezTo>
                    <a:pt x="15206" y="5"/>
                    <a:pt x="14992" y="1"/>
                    <a:pt x="14778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6227300" y="4064775"/>
              <a:ext cx="155400" cy="56175"/>
            </a:xfrm>
            <a:custGeom>
              <a:avLst/>
              <a:gdLst/>
              <a:ahLst/>
              <a:cxnLst/>
              <a:rect l="l" t="t" r="r" b="b"/>
              <a:pathLst>
                <a:path w="6216" h="2247" extrusionOk="0">
                  <a:moveTo>
                    <a:pt x="1355" y="0"/>
                  </a:moveTo>
                  <a:cubicBezTo>
                    <a:pt x="899" y="0"/>
                    <a:pt x="453" y="43"/>
                    <a:pt x="0" y="175"/>
                  </a:cubicBezTo>
                  <a:cubicBezTo>
                    <a:pt x="548" y="365"/>
                    <a:pt x="1072" y="520"/>
                    <a:pt x="1596" y="675"/>
                  </a:cubicBezTo>
                  <a:cubicBezTo>
                    <a:pt x="2120" y="842"/>
                    <a:pt x="2620" y="1008"/>
                    <a:pt x="3132" y="1175"/>
                  </a:cubicBezTo>
                  <a:cubicBezTo>
                    <a:pt x="3632" y="1330"/>
                    <a:pt x="4132" y="1508"/>
                    <a:pt x="4644" y="1687"/>
                  </a:cubicBezTo>
                  <a:cubicBezTo>
                    <a:pt x="5156" y="1877"/>
                    <a:pt x="5668" y="2080"/>
                    <a:pt x="6215" y="2246"/>
                  </a:cubicBezTo>
                  <a:cubicBezTo>
                    <a:pt x="5882" y="1782"/>
                    <a:pt x="5430" y="1413"/>
                    <a:pt x="4941" y="1080"/>
                  </a:cubicBezTo>
                  <a:cubicBezTo>
                    <a:pt x="4465" y="770"/>
                    <a:pt x="3941" y="520"/>
                    <a:pt x="3394" y="341"/>
                  </a:cubicBezTo>
                  <a:cubicBezTo>
                    <a:pt x="2858" y="163"/>
                    <a:pt x="2274" y="56"/>
                    <a:pt x="1715" y="8"/>
                  </a:cubicBezTo>
                  <a:cubicBezTo>
                    <a:pt x="1594" y="3"/>
                    <a:pt x="1474" y="0"/>
                    <a:pt x="1355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6268975" y="4221525"/>
              <a:ext cx="129500" cy="125950"/>
            </a:xfrm>
            <a:custGeom>
              <a:avLst/>
              <a:gdLst/>
              <a:ahLst/>
              <a:cxnLst/>
              <a:rect l="l" t="t" r="r" b="b"/>
              <a:pathLst>
                <a:path w="5180" h="5038" extrusionOk="0">
                  <a:moveTo>
                    <a:pt x="5179" y="1"/>
                  </a:moveTo>
                  <a:lnTo>
                    <a:pt x="5179" y="1"/>
                  </a:lnTo>
                  <a:cubicBezTo>
                    <a:pt x="4572" y="156"/>
                    <a:pt x="3989" y="417"/>
                    <a:pt x="3465" y="715"/>
                  </a:cubicBezTo>
                  <a:cubicBezTo>
                    <a:pt x="2929" y="1049"/>
                    <a:pt x="2429" y="1430"/>
                    <a:pt x="1977" y="1870"/>
                  </a:cubicBezTo>
                  <a:cubicBezTo>
                    <a:pt x="1536" y="2311"/>
                    <a:pt x="1131" y="2799"/>
                    <a:pt x="786" y="3323"/>
                  </a:cubicBezTo>
                  <a:cubicBezTo>
                    <a:pt x="453" y="3858"/>
                    <a:pt x="167" y="4430"/>
                    <a:pt x="0" y="5037"/>
                  </a:cubicBezTo>
                  <a:cubicBezTo>
                    <a:pt x="465" y="4620"/>
                    <a:pt x="893" y="4192"/>
                    <a:pt x="1310" y="3751"/>
                  </a:cubicBezTo>
                  <a:lnTo>
                    <a:pt x="2572" y="2501"/>
                  </a:lnTo>
                  <a:lnTo>
                    <a:pt x="3858" y="1275"/>
                  </a:lnTo>
                  <a:cubicBezTo>
                    <a:pt x="4298" y="870"/>
                    <a:pt x="4739" y="465"/>
                    <a:pt x="5179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6495475" y="4164375"/>
              <a:ext cx="50625" cy="125350"/>
            </a:xfrm>
            <a:custGeom>
              <a:avLst/>
              <a:gdLst/>
              <a:ahLst/>
              <a:cxnLst/>
              <a:rect l="l" t="t" r="r" b="b"/>
              <a:pathLst>
                <a:path w="2025" h="5014" extrusionOk="0">
                  <a:moveTo>
                    <a:pt x="2025" y="1"/>
                  </a:moveTo>
                  <a:cubicBezTo>
                    <a:pt x="1703" y="358"/>
                    <a:pt x="1465" y="739"/>
                    <a:pt x="1239" y="1132"/>
                  </a:cubicBezTo>
                  <a:cubicBezTo>
                    <a:pt x="1013" y="1513"/>
                    <a:pt x="822" y="1918"/>
                    <a:pt x="656" y="2334"/>
                  </a:cubicBezTo>
                  <a:cubicBezTo>
                    <a:pt x="338" y="3147"/>
                    <a:pt x="90" y="3995"/>
                    <a:pt x="27" y="4924"/>
                  </a:cubicBezTo>
                  <a:lnTo>
                    <a:pt x="27" y="4924"/>
                  </a:lnTo>
                  <a:cubicBezTo>
                    <a:pt x="18" y="4933"/>
                    <a:pt x="9" y="4943"/>
                    <a:pt x="1" y="4954"/>
                  </a:cubicBezTo>
                  <a:lnTo>
                    <a:pt x="144" y="5013"/>
                  </a:lnTo>
                  <a:cubicBezTo>
                    <a:pt x="145" y="5012"/>
                    <a:pt x="146" y="5011"/>
                    <a:pt x="147" y="5009"/>
                  </a:cubicBezTo>
                  <a:lnTo>
                    <a:pt x="147" y="5009"/>
                  </a:lnTo>
                  <a:lnTo>
                    <a:pt x="156" y="5013"/>
                  </a:lnTo>
                  <a:lnTo>
                    <a:pt x="156" y="4998"/>
                  </a:lnTo>
                  <a:lnTo>
                    <a:pt x="156" y="4998"/>
                  </a:lnTo>
                  <a:cubicBezTo>
                    <a:pt x="721" y="4276"/>
                    <a:pt x="1134" y="3472"/>
                    <a:pt x="1453" y="2644"/>
                  </a:cubicBezTo>
                  <a:cubicBezTo>
                    <a:pt x="1608" y="2227"/>
                    <a:pt x="1751" y="1799"/>
                    <a:pt x="1846" y="1370"/>
                  </a:cubicBezTo>
                  <a:cubicBezTo>
                    <a:pt x="1953" y="918"/>
                    <a:pt x="2025" y="477"/>
                    <a:pt x="2025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6407375" y="4088775"/>
              <a:ext cx="122950" cy="34250"/>
            </a:xfrm>
            <a:custGeom>
              <a:avLst/>
              <a:gdLst/>
              <a:ahLst/>
              <a:cxnLst/>
              <a:rect l="l" t="t" r="r" b="b"/>
              <a:pathLst>
                <a:path w="4918" h="1370" extrusionOk="0">
                  <a:moveTo>
                    <a:pt x="1" y="1"/>
                  </a:moveTo>
                  <a:lnTo>
                    <a:pt x="1" y="1"/>
                  </a:lnTo>
                  <a:cubicBezTo>
                    <a:pt x="298" y="370"/>
                    <a:pt x="727" y="572"/>
                    <a:pt x="1120" y="751"/>
                  </a:cubicBezTo>
                  <a:cubicBezTo>
                    <a:pt x="1525" y="929"/>
                    <a:pt x="1918" y="1060"/>
                    <a:pt x="2334" y="1144"/>
                  </a:cubicBezTo>
                  <a:cubicBezTo>
                    <a:pt x="2751" y="1239"/>
                    <a:pt x="3168" y="1310"/>
                    <a:pt x="3608" y="1346"/>
                  </a:cubicBezTo>
                  <a:cubicBezTo>
                    <a:pt x="3823" y="1364"/>
                    <a:pt x="4034" y="1370"/>
                    <a:pt x="4250" y="1370"/>
                  </a:cubicBezTo>
                  <a:cubicBezTo>
                    <a:pt x="4465" y="1370"/>
                    <a:pt x="4686" y="1364"/>
                    <a:pt x="4918" y="1358"/>
                  </a:cubicBezTo>
                  <a:cubicBezTo>
                    <a:pt x="4573" y="1025"/>
                    <a:pt x="4156" y="846"/>
                    <a:pt x="3763" y="691"/>
                  </a:cubicBezTo>
                  <a:cubicBezTo>
                    <a:pt x="3370" y="524"/>
                    <a:pt x="2965" y="394"/>
                    <a:pt x="2549" y="298"/>
                  </a:cubicBezTo>
                  <a:cubicBezTo>
                    <a:pt x="2132" y="215"/>
                    <a:pt x="1715" y="132"/>
                    <a:pt x="1298" y="96"/>
                  </a:cubicBezTo>
                  <a:cubicBezTo>
                    <a:pt x="870" y="36"/>
                    <a:pt x="453" y="48"/>
                    <a:pt x="1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6079950" y="4181275"/>
              <a:ext cx="143800" cy="32850"/>
            </a:xfrm>
            <a:custGeom>
              <a:avLst/>
              <a:gdLst/>
              <a:ahLst/>
              <a:cxnLst/>
              <a:rect l="l" t="t" r="r" b="b"/>
              <a:pathLst>
                <a:path w="5752" h="1314" extrusionOk="0">
                  <a:moveTo>
                    <a:pt x="3457" y="0"/>
                  </a:moveTo>
                  <a:cubicBezTo>
                    <a:pt x="3228" y="0"/>
                    <a:pt x="3000" y="12"/>
                    <a:pt x="2775" y="39"/>
                  </a:cubicBezTo>
                  <a:cubicBezTo>
                    <a:pt x="2263" y="99"/>
                    <a:pt x="1763" y="206"/>
                    <a:pt x="1263" y="396"/>
                  </a:cubicBezTo>
                  <a:cubicBezTo>
                    <a:pt x="787" y="587"/>
                    <a:pt x="298" y="873"/>
                    <a:pt x="1" y="1313"/>
                  </a:cubicBezTo>
                  <a:cubicBezTo>
                    <a:pt x="489" y="1170"/>
                    <a:pt x="953" y="1123"/>
                    <a:pt x="1429" y="1063"/>
                  </a:cubicBezTo>
                  <a:lnTo>
                    <a:pt x="2846" y="920"/>
                  </a:lnTo>
                  <a:lnTo>
                    <a:pt x="4275" y="742"/>
                  </a:lnTo>
                  <a:lnTo>
                    <a:pt x="5001" y="634"/>
                  </a:lnTo>
                  <a:cubicBezTo>
                    <a:pt x="5239" y="587"/>
                    <a:pt x="5490" y="539"/>
                    <a:pt x="5751" y="539"/>
                  </a:cubicBezTo>
                  <a:cubicBezTo>
                    <a:pt x="5549" y="361"/>
                    <a:pt x="5287" y="277"/>
                    <a:pt x="5061" y="194"/>
                  </a:cubicBezTo>
                  <a:cubicBezTo>
                    <a:pt x="4811" y="134"/>
                    <a:pt x="4561" y="87"/>
                    <a:pt x="4299" y="51"/>
                  </a:cubicBezTo>
                  <a:cubicBezTo>
                    <a:pt x="4018" y="18"/>
                    <a:pt x="3736" y="0"/>
                    <a:pt x="3457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3"/>
            <p:cNvSpPr/>
            <p:nvPr/>
          </p:nvSpPr>
          <p:spPr>
            <a:xfrm>
              <a:off x="7435475" y="3840475"/>
              <a:ext cx="816800" cy="556400"/>
            </a:xfrm>
            <a:custGeom>
              <a:avLst/>
              <a:gdLst/>
              <a:ahLst/>
              <a:cxnLst/>
              <a:rect l="l" t="t" r="r" b="b"/>
              <a:pathLst>
                <a:path w="32672" h="22256" extrusionOk="0">
                  <a:moveTo>
                    <a:pt x="14592" y="1"/>
                  </a:moveTo>
                  <a:cubicBezTo>
                    <a:pt x="14507" y="1"/>
                    <a:pt x="14421" y="1"/>
                    <a:pt x="14336" y="3"/>
                  </a:cubicBezTo>
                  <a:cubicBezTo>
                    <a:pt x="14122" y="3"/>
                    <a:pt x="13919" y="27"/>
                    <a:pt x="13705" y="39"/>
                  </a:cubicBezTo>
                  <a:cubicBezTo>
                    <a:pt x="11264" y="265"/>
                    <a:pt x="9192" y="1848"/>
                    <a:pt x="8157" y="4087"/>
                  </a:cubicBezTo>
                  <a:cubicBezTo>
                    <a:pt x="7228" y="6063"/>
                    <a:pt x="6073" y="7944"/>
                    <a:pt x="4704" y="9647"/>
                  </a:cubicBezTo>
                  <a:cubicBezTo>
                    <a:pt x="4406" y="9528"/>
                    <a:pt x="4430" y="9111"/>
                    <a:pt x="4489" y="8802"/>
                  </a:cubicBezTo>
                  <a:cubicBezTo>
                    <a:pt x="4823" y="7313"/>
                    <a:pt x="5132" y="5825"/>
                    <a:pt x="5466" y="4337"/>
                  </a:cubicBezTo>
                  <a:lnTo>
                    <a:pt x="5466" y="4337"/>
                  </a:lnTo>
                  <a:cubicBezTo>
                    <a:pt x="2370" y="7420"/>
                    <a:pt x="203" y="11695"/>
                    <a:pt x="1" y="15600"/>
                  </a:cubicBezTo>
                  <a:cubicBezTo>
                    <a:pt x="1" y="15600"/>
                    <a:pt x="1846" y="18791"/>
                    <a:pt x="3858" y="20160"/>
                  </a:cubicBezTo>
                  <a:cubicBezTo>
                    <a:pt x="5656" y="21398"/>
                    <a:pt x="7787" y="22256"/>
                    <a:pt x="9966" y="22256"/>
                  </a:cubicBezTo>
                  <a:cubicBezTo>
                    <a:pt x="11621" y="22256"/>
                    <a:pt x="13217" y="21779"/>
                    <a:pt x="14729" y="21101"/>
                  </a:cubicBezTo>
                  <a:cubicBezTo>
                    <a:pt x="13717" y="20696"/>
                    <a:pt x="12729" y="20291"/>
                    <a:pt x="11717" y="19862"/>
                  </a:cubicBezTo>
                  <a:cubicBezTo>
                    <a:pt x="11216" y="19648"/>
                    <a:pt x="10705" y="19434"/>
                    <a:pt x="10383" y="18993"/>
                  </a:cubicBezTo>
                  <a:cubicBezTo>
                    <a:pt x="11211" y="18686"/>
                    <a:pt x="12067" y="18559"/>
                    <a:pt x="12933" y="18559"/>
                  </a:cubicBezTo>
                  <a:cubicBezTo>
                    <a:pt x="14519" y="18559"/>
                    <a:pt x="16142" y="18986"/>
                    <a:pt x="17705" y="19517"/>
                  </a:cubicBezTo>
                  <a:cubicBezTo>
                    <a:pt x="20027" y="18184"/>
                    <a:pt x="22265" y="16672"/>
                    <a:pt x="24361" y="15005"/>
                  </a:cubicBezTo>
                  <a:cubicBezTo>
                    <a:pt x="23587" y="14755"/>
                    <a:pt x="22849" y="14433"/>
                    <a:pt x="22170" y="13981"/>
                  </a:cubicBezTo>
                  <a:cubicBezTo>
                    <a:pt x="21789" y="13731"/>
                    <a:pt x="21396" y="13195"/>
                    <a:pt x="21730" y="12862"/>
                  </a:cubicBezTo>
                  <a:cubicBezTo>
                    <a:pt x="21813" y="12778"/>
                    <a:pt x="21956" y="12731"/>
                    <a:pt x="22075" y="12707"/>
                  </a:cubicBezTo>
                  <a:cubicBezTo>
                    <a:pt x="23449" y="12264"/>
                    <a:pt x="24865" y="11810"/>
                    <a:pt x="26305" y="11810"/>
                  </a:cubicBezTo>
                  <a:cubicBezTo>
                    <a:pt x="26375" y="11810"/>
                    <a:pt x="26446" y="11812"/>
                    <a:pt x="26516" y="11814"/>
                  </a:cubicBezTo>
                  <a:cubicBezTo>
                    <a:pt x="27016" y="11826"/>
                    <a:pt x="27504" y="11909"/>
                    <a:pt x="27980" y="12052"/>
                  </a:cubicBezTo>
                  <a:cubicBezTo>
                    <a:pt x="29421" y="10873"/>
                    <a:pt x="30921" y="9790"/>
                    <a:pt x="32672" y="9147"/>
                  </a:cubicBezTo>
                  <a:cubicBezTo>
                    <a:pt x="30112" y="6956"/>
                    <a:pt x="27373" y="4706"/>
                    <a:pt x="24456" y="2979"/>
                  </a:cubicBezTo>
                  <a:cubicBezTo>
                    <a:pt x="23948" y="2687"/>
                    <a:pt x="23377" y="2538"/>
                    <a:pt x="22810" y="2538"/>
                  </a:cubicBezTo>
                  <a:cubicBezTo>
                    <a:pt x="22154" y="2538"/>
                    <a:pt x="21504" y="2737"/>
                    <a:pt x="20968" y="3146"/>
                  </a:cubicBezTo>
                  <a:cubicBezTo>
                    <a:pt x="20920" y="3158"/>
                    <a:pt x="20920" y="3182"/>
                    <a:pt x="20908" y="3182"/>
                  </a:cubicBezTo>
                  <a:cubicBezTo>
                    <a:pt x="19956" y="3908"/>
                    <a:pt x="19194" y="4920"/>
                    <a:pt x="18098" y="5396"/>
                  </a:cubicBezTo>
                  <a:cubicBezTo>
                    <a:pt x="18028" y="5423"/>
                    <a:pt x="17948" y="5443"/>
                    <a:pt x="17876" y="5443"/>
                  </a:cubicBezTo>
                  <a:cubicBezTo>
                    <a:pt x="17789" y="5443"/>
                    <a:pt x="17714" y="5415"/>
                    <a:pt x="17682" y="5337"/>
                  </a:cubicBezTo>
                  <a:cubicBezTo>
                    <a:pt x="17646" y="5242"/>
                    <a:pt x="17693" y="5158"/>
                    <a:pt x="17741" y="5087"/>
                  </a:cubicBezTo>
                  <a:cubicBezTo>
                    <a:pt x="18586" y="3694"/>
                    <a:pt x="19456" y="2325"/>
                    <a:pt x="20539" y="1122"/>
                  </a:cubicBezTo>
                  <a:cubicBezTo>
                    <a:pt x="18641" y="413"/>
                    <a:pt x="16655" y="1"/>
                    <a:pt x="14592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3"/>
            <p:cNvSpPr/>
            <p:nvPr/>
          </p:nvSpPr>
          <p:spPr>
            <a:xfrm>
              <a:off x="7560800" y="4066325"/>
              <a:ext cx="514975" cy="117725"/>
            </a:xfrm>
            <a:custGeom>
              <a:avLst/>
              <a:gdLst/>
              <a:ahLst/>
              <a:cxnLst/>
              <a:rect l="l" t="t" r="r" b="b"/>
              <a:pathLst>
                <a:path w="20599" h="4709" extrusionOk="0">
                  <a:moveTo>
                    <a:pt x="16256" y="1"/>
                  </a:moveTo>
                  <a:cubicBezTo>
                    <a:pt x="15921" y="1"/>
                    <a:pt x="15586" y="6"/>
                    <a:pt x="15252" y="18"/>
                  </a:cubicBezTo>
                  <a:cubicBezTo>
                    <a:pt x="13454" y="77"/>
                    <a:pt x="11668" y="303"/>
                    <a:pt x="9918" y="672"/>
                  </a:cubicBezTo>
                  <a:cubicBezTo>
                    <a:pt x="8156" y="1065"/>
                    <a:pt x="6430" y="1565"/>
                    <a:pt x="4763" y="2244"/>
                  </a:cubicBezTo>
                  <a:cubicBezTo>
                    <a:pt x="3096" y="2911"/>
                    <a:pt x="1489" y="3732"/>
                    <a:pt x="0" y="4709"/>
                  </a:cubicBezTo>
                  <a:cubicBezTo>
                    <a:pt x="1655" y="4042"/>
                    <a:pt x="3322" y="3435"/>
                    <a:pt x="4989" y="2899"/>
                  </a:cubicBezTo>
                  <a:cubicBezTo>
                    <a:pt x="6668" y="2363"/>
                    <a:pt x="8370" y="1899"/>
                    <a:pt x="10097" y="1542"/>
                  </a:cubicBezTo>
                  <a:cubicBezTo>
                    <a:pt x="11823" y="1172"/>
                    <a:pt x="13550" y="899"/>
                    <a:pt x="15300" y="708"/>
                  </a:cubicBezTo>
                  <a:cubicBezTo>
                    <a:pt x="17062" y="518"/>
                    <a:pt x="18812" y="410"/>
                    <a:pt x="20598" y="351"/>
                  </a:cubicBezTo>
                  <a:cubicBezTo>
                    <a:pt x="19175" y="109"/>
                    <a:pt x="17713" y="1"/>
                    <a:pt x="16256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7654550" y="3920900"/>
              <a:ext cx="133975" cy="163425"/>
            </a:xfrm>
            <a:custGeom>
              <a:avLst/>
              <a:gdLst/>
              <a:ahLst/>
              <a:cxnLst/>
              <a:rect l="l" t="t" r="r" b="b"/>
              <a:pathLst>
                <a:path w="5359" h="6537" extrusionOk="0">
                  <a:moveTo>
                    <a:pt x="5359" y="0"/>
                  </a:moveTo>
                  <a:lnTo>
                    <a:pt x="5359" y="0"/>
                  </a:lnTo>
                  <a:cubicBezTo>
                    <a:pt x="4656" y="262"/>
                    <a:pt x="4037" y="643"/>
                    <a:pt x="3454" y="1084"/>
                  </a:cubicBezTo>
                  <a:cubicBezTo>
                    <a:pt x="2870" y="1536"/>
                    <a:pt x="2334" y="2060"/>
                    <a:pt x="1882" y="2620"/>
                  </a:cubicBezTo>
                  <a:cubicBezTo>
                    <a:pt x="1418" y="3191"/>
                    <a:pt x="1013" y="3810"/>
                    <a:pt x="691" y="4465"/>
                  </a:cubicBezTo>
                  <a:cubicBezTo>
                    <a:pt x="370" y="5120"/>
                    <a:pt x="120" y="5811"/>
                    <a:pt x="1" y="6537"/>
                  </a:cubicBezTo>
                  <a:cubicBezTo>
                    <a:pt x="453" y="5954"/>
                    <a:pt x="846" y="5382"/>
                    <a:pt x="1287" y="4799"/>
                  </a:cubicBezTo>
                  <a:cubicBezTo>
                    <a:pt x="1703" y="4239"/>
                    <a:pt x="2132" y="3691"/>
                    <a:pt x="2561" y="3156"/>
                  </a:cubicBezTo>
                  <a:cubicBezTo>
                    <a:pt x="2989" y="2620"/>
                    <a:pt x="3442" y="2096"/>
                    <a:pt x="3918" y="1584"/>
                  </a:cubicBezTo>
                  <a:cubicBezTo>
                    <a:pt x="4394" y="1060"/>
                    <a:pt x="4882" y="560"/>
                    <a:pt x="5359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7704575" y="4195600"/>
              <a:ext cx="223850" cy="53350"/>
            </a:xfrm>
            <a:custGeom>
              <a:avLst/>
              <a:gdLst/>
              <a:ahLst/>
              <a:cxnLst/>
              <a:rect l="l" t="t" r="r" b="b"/>
              <a:pathLst>
                <a:path w="8954" h="2134" extrusionOk="0">
                  <a:moveTo>
                    <a:pt x="2501" y="1"/>
                  </a:moveTo>
                  <a:cubicBezTo>
                    <a:pt x="2445" y="1"/>
                    <a:pt x="2390" y="1"/>
                    <a:pt x="2334" y="2"/>
                  </a:cubicBezTo>
                  <a:cubicBezTo>
                    <a:pt x="1548" y="14"/>
                    <a:pt x="750" y="109"/>
                    <a:pt x="0" y="323"/>
                  </a:cubicBezTo>
                  <a:cubicBezTo>
                    <a:pt x="774" y="466"/>
                    <a:pt x="1524" y="562"/>
                    <a:pt x="2286" y="681"/>
                  </a:cubicBezTo>
                  <a:cubicBezTo>
                    <a:pt x="3036" y="800"/>
                    <a:pt x="3774" y="943"/>
                    <a:pt x="4501" y="1085"/>
                  </a:cubicBezTo>
                  <a:cubicBezTo>
                    <a:pt x="5239" y="1240"/>
                    <a:pt x="5977" y="1395"/>
                    <a:pt x="6703" y="1574"/>
                  </a:cubicBezTo>
                  <a:cubicBezTo>
                    <a:pt x="7453" y="1752"/>
                    <a:pt x="8180" y="1955"/>
                    <a:pt x="8954" y="2133"/>
                  </a:cubicBezTo>
                  <a:cubicBezTo>
                    <a:pt x="8346" y="1621"/>
                    <a:pt x="7644" y="1240"/>
                    <a:pt x="6929" y="919"/>
                  </a:cubicBezTo>
                  <a:cubicBezTo>
                    <a:pt x="6215" y="609"/>
                    <a:pt x="5453" y="371"/>
                    <a:pt x="4679" y="228"/>
                  </a:cubicBezTo>
                  <a:cubicBezTo>
                    <a:pt x="3960" y="73"/>
                    <a:pt x="3231" y="1"/>
                    <a:pt x="2501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7506925" y="4244750"/>
              <a:ext cx="136650" cy="101525"/>
            </a:xfrm>
            <a:custGeom>
              <a:avLst/>
              <a:gdLst/>
              <a:ahLst/>
              <a:cxnLst/>
              <a:rect l="l" t="t" r="r" b="b"/>
              <a:pathLst>
                <a:path w="5466" h="4061" extrusionOk="0">
                  <a:moveTo>
                    <a:pt x="0" y="0"/>
                  </a:moveTo>
                  <a:lnTo>
                    <a:pt x="0" y="0"/>
                  </a:lnTo>
                  <a:cubicBezTo>
                    <a:pt x="346" y="477"/>
                    <a:pt x="738" y="882"/>
                    <a:pt x="1143" y="1263"/>
                  </a:cubicBezTo>
                  <a:cubicBezTo>
                    <a:pt x="1560" y="1644"/>
                    <a:pt x="1989" y="2013"/>
                    <a:pt x="2441" y="2346"/>
                  </a:cubicBezTo>
                  <a:cubicBezTo>
                    <a:pt x="2882" y="2691"/>
                    <a:pt x="3358" y="2989"/>
                    <a:pt x="3834" y="3287"/>
                  </a:cubicBezTo>
                  <a:cubicBezTo>
                    <a:pt x="4334" y="3584"/>
                    <a:pt x="4834" y="3834"/>
                    <a:pt x="5370" y="4060"/>
                  </a:cubicBezTo>
                  <a:lnTo>
                    <a:pt x="5465" y="3941"/>
                  </a:lnTo>
                  <a:cubicBezTo>
                    <a:pt x="5084" y="3501"/>
                    <a:pt x="4691" y="3096"/>
                    <a:pt x="4275" y="2703"/>
                  </a:cubicBezTo>
                  <a:cubicBezTo>
                    <a:pt x="3858" y="2334"/>
                    <a:pt x="3417" y="1977"/>
                    <a:pt x="2965" y="1655"/>
                  </a:cubicBezTo>
                  <a:cubicBezTo>
                    <a:pt x="2513" y="1322"/>
                    <a:pt x="2036" y="1012"/>
                    <a:pt x="1548" y="727"/>
                  </a:cubicBezTo>
                  <a:cubicBezTo>
                    <a:pt x="1060" y="441"/>
                    <a:pt x="548" y="191"/>
                    <a:pt x="0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7496500" y="4067650"/>
              <a:ext cx="110450" cy="121175"/>
            </a:xfrm>
            <a:custGeom>
              <a:avLst/>
              <a:gdLst/>
              <a:ahLst/>
              <a:cxnLst/>
              <a:rect l="l" t="t" r="r" b="b"/>
              <a:pathLst>
                <a:path w="4418" h="4847" extrusionOk="0">
                  <a:moveTo>
                    <a:pt x="4418" y="0"/>
                  </a:moveTo>
                  <a:lnTo>
                    <a:pt x="4418" y="0"/>
                  </a:lnTo>
                  <a:cubicBezTo>
                    <a:pt x="4013" y="369"/>
                    <a:pt x="3572" y="679"/>
                    <a:pt x="3156" y="1036"/>
                  </a:cubicBezTo>
                  <a:cubicBezTo>
                    <a:pt x="2739" y="1393"/>
                    <a:pt x="2334" y="1774"/>
                    <a:pt x="1953" y="2155"/>
                  </a:cubicBezTo>
                  <a:cubicBezTo>
                    <a:pt x="1560" y="2548"/>
                    <a:pt x="1203" y="2965"/>
                    <a:pt x="858" y="3394"/>
                  </a:cubicBezTo>
                  <a:cubicBezTo>
                    <a:pt x="524" y="3834"/>
                    <a:pt x="191" y="4298"/>
                    <a:pt x="1" y="4846"/>
                  </a:cubicBezTo>
                  <a:cubicBezTo>
                    <a:pt x="465" y="4525"/>
                    <a:pt x="917" y="4227"/>
                    <a:pt x="1358" y="3882"/>
                  </a:cubicBezTo>
                  <a:cubicBezTo>
                    <a:pt x="1787" y="3536"/>
                    <a:pt x="2191" y="3167"/>
                    <a:pt x="2572" y="2786"/>
                  </a:cubicBezTo>
                  <a:cubicBezTo>
                    <a:pt x="2965" y="2382"/>
                    <a:pt x="3322" y="1965"/>
                    <a:pt x="3644" y="1512"/>
                  </a:cubicBezTo>
                  <a:cubicBezTo>
                    <a:pt x="3953" y="1072"/>
                    <a:pt x="4311" y="584"/>
                    <a:pt x="441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7875725" y="3970950"/>
              <a:ext cx="168200" cy="82425"/>
            </a:xfrm>
            <a:custGeom>
              <a:avLst/>
              <a:gdLst/>
              <a:ahLst/>
              <a:cxnLst/>
              <a:rect l="l" t="t" r="r" b="b"/>
              <a:pathLst>
                <a:path w="6728" h="3297" extrusionOk="0">
                  <a:moveTo>
                    <a:pt x="5841" y="0"/>
                  </a:moveTo>
                  <a:cubicBezTo>
                    <a:pt x="5476" y="0"/>
                    <a:pt x="5109" y="58"/>
                    <a:pt x="4763" y="130"/>
                  </a:cubicBezTo>
                  <a:cubicBezTo>
                    <a:pt x="4120" y="273"/>
                    <a:pt x="3512" y="499"/>
                    <a:pt x="2929" y="796"/>
                  </a:cubicBezTo>
                  <a:cubicBezTo>
                    <a:pt x="2346" y="1082"/>
                    <a:pt x="1798" y="1439"/>
                    <a:pt x="1286" y="1844"/>
                  </a:cubicBezTo>
                  <a:cubicBezTo>
                    <a:pt x="1036" y="2035"/>
                    <a:pt x="786" y="2261"/>
                    <a:pt x="560" y="2499"/>
                  </a:cubicBezTo>
                  <a:cubicBezTo>
                    <a:pt x="357" y="2737"/>
                    <a:pt x="119" y="2987"/>
                    <a:pt x="0" y="3297"/>
                  </a:cubicBezTo>
                  <a:cubicBezTo>
                    <a:pt x="262" y="3106"/>
                    <a:pt x="548" y="2975"/>
                    <a:pt x="810" y="2821"/>
                  </a:cubicBezTo>
                  <a:lnTo>
                    <a:pt x="1643" y="2404"/>
                  </a:lnTo>
                  <a:lnTo>
                    <a:pt x="3310" y="1570"/>
                  </a:lnTo>
                  <a:cubicBezTo>
                    <a:pt x="3870" y="1308"/>
                    <a:pt x="4405" y="1023"/>
                    <a:pt x="4965" y="773"/>
                  </a:cubicBezTo>
                  <a:cubicBezTo>
                    <a:pt x="5537" y="535"/>
                    <a:pt x="6084" y="273"/>
                    <a:pt x="6727" y="142"/>
                  </a:cubicBezTo>
                  <a:cubicBezTo>
                    <a:pt x="6442" y="39"/>
                    <a:pt x="6143" y="0"/>
                    <a:pt x="584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3"/>
            <p:cNvSpPr/>
            <p:nvPr/>
          </p:nvSpPr>
          <p:spPr>
            <a:xfrm>
              <a:off x="7445000" y="4013175"/>
              <a:ext cx="87250" cy="211950"/>
            </a:xfrm>
            <a:custGeom>
              <a:avLst/>
              <a:gdLst/>
              <a:ahLst/>
              <a:cxnLst/>
              <a:rect l="l" t="t" r="r" b="b"/>
              <a:pathLst>
                <a:path w="3490" h="8478" extrusionOk="0">
                  <a:moveTo>
                    <a:pt x="3430" y="0"/>
                  </a:moveTo>
                  <a:cubicBezTo>
                    <a:pt x="2882" y="1393"/>
                    <a:pt x="1953" y="2584"/>
                    <a:pt x="1263" y="3918"/>
                  </a:cubicBezTo>
                  <a:cubicBezTo>
                    <a:pt x="537" y="5334"/>
                    <a:pt x="108" y="6894"/>
                    <a:pt x="1" y="8478"/>
                  </a:cubicBezTo>
                  <a:cubicBezTo>
                    <a:pt x="298" y="7644"/>
                    <a:pt x="608" y="6823"/>
                    <a:pt x="906" y="5989"/>
                  </a:cubicBezTo>
                  <a:cubicBezTo>
                    <a:pt x="1287" y="4953"/>
                    <a:pt x="1668" y="3918"/>
                    <a:pt x="2227" y="2977"/>
                  </a:cubicBezTo>
                  <a:cubicBezTo>
                    <a:pt x="2715" y="2132"/>
                    <a:pt x="3489" y="1382"/>
                    <a:pt x="3430" y="405"/>
                  </a:cubicBezTo>
                  <a:lnTo>
                    <a:pt x="3430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3"/>
            <p:cNvSpPr/>
            <p:nvPr/>
          </p:nvSpPr>
          <p:spPr>
            <a:xfrm>
              <a:off x="7632525" y="3855400"/>
              <a:ext cx="168200" cy="130700"/>
            </a:xfrm>
            <a:custGeom>
              <a:avLst/>
              <a:gdLst/>
              <a:ahLst/>
              <a:cxnLst/>
              <a:rect l="l" t="t" r="r" b="b"/>
              <a:pathLst>
                <a:path w="6728" h="5228" extrusionOk="0">
                  <a:moveTo>
                    <a:pt x="6652" y="1"/>
                  </a:moveTo>
                  <a:cubicBezTo>
                    <a:pt x="5150" y="1"/>
                    <a:pt x="3554" y="352"/>
                    <a:pt x="2465" y="1370"/>
                  </a:cubicBezTo>
                  <a:cubicBezTo>
                    <a:pt x="1834" y="1954"/>
                    <a:pt x="1418" y="2704"/>
                    <a:pt x="1001" y="3442"/>
                  </a:cubicBezTo>
                  <a:cubicBezTo>
                    <a:pt x="679" y="4037"/>
                    <a:pt x="334" y="4633"/>
                    <a:pt x="1" y="5228"/>
                  </a:cubicBezTo>
                  <a:lnTo>
                    <a:pt x="96" y="5145"/>
                  </a:lnTo>
                  <a:cubicBezTo>
                    <a:pt x="513" y="4549"/>
                    <a:pt x="953" y="3978"/>
                    <a:pt x="1370" y="3382"/>
                  </a:cubicBezTo>
                  <a:cubicBezTo>
                    <a:pt x="1739" y="2859"/>
                    <a:pt x="2120" y="2347"/>
                    <a:pt x="2608" y="1942"/>
                  </a:cubicBezTo>
                  <a:cubicBezTo>
                    <a:pt x="3073" y="1573"/>
                    <a:pt x="3620" y="1347"/>
                    <a:pt x="4156" y="1108"/>
                  </a:cubicBezTo>
                  <a:cubicBezTo>
                    <a:pt x="5025" y="739"/>
                    <a:pt x="5871" y="382"/>
                    <a:pt x="6728" y="1"/>
                  </a:cubicBezTo>
                  <a:cubicBezTo>
                    <a:pt x="6703" y="1"/>
                    <a:pt x="6677" y="1"/>
                    <a:pt x="6652" y="1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3"/>
            <p:cNvSpPr/>
            <p:nvPr/>
          </p:nvSpPr>
          <p:spPr>
            <a:xfrm>
              <a:off x="7908750" y="3916500"/>
              <a:ext cx="150950" cy="58900"/>
            </a:xfrm>
            <a:custGeom>
              <a:avLst/>
              <a:gdLst/>
              <a:ahLst/>
              <a:cxnLst/>
              <a:rect l="l" t="t" r="r" b="b"/>
              <a:pathLst>
                <a:path w="6038" h="2356" extrusionOk="0">
                  <a:moveTo>
                    <a:pt x="3907" y="0"/>
                  </a:moveTo>
                  <a:cubicBezTo>
                    <a:pt x="3800" y="0"/>
                    <a:pt x="3692" y="7"/>
                    <a:pt x="3585" y="22"/>
                  </a:cubicBezTo>
                  <a:cubicBezTo>
                    <a:pt x="2918" y="105"/>
                    <a:pt x="2334" y="474"/>
                    <a:pt x="1787" y="867"/>
                  </a:cubicBezTo>
                  <a:cubicBezTo>
                    <a:pt x="1156" y="1308"/>
                    <a:pt x="560" y="1820"/>
                    <a:pt x="1" y="2355"/>
                  </a:cubicBezTo>
                  <a:cubicBezTo>
                    <a:pt x="667" y="2046"/>
                    <a:pt x="1322" y="1641"/>
                    <a:pt x="1906" y="1177"/>
                  </a:cubicBezTo>
                  <a:cubicBezTo>
                    <a:pt x="2382" y="808"/>
                    <a:pt x="2870" y="367"/>
                    <a:pt x="3465" y="296"/>
                  </a:cubicBezTo>
                  <a:cubicBezTo>
                    <a:pt x="3521" y="290"/>
                    <a:pt x="3576" y="287"/>
                    <a:pt x="3631" y="287"/>
                  </a:cubicBezTo>
                  <a:cubicBezTo>
                    <a:pt x="4342" y="287"/>
                    <a:pt x="5009" y="754"/>
                    <a:pt x="5728" y="831"/>
                  </a:cubicBezTo>
                  <a:lnTo>
                    <a:pt x="6037" y="915"/>
                  </a:lnTo>
                  <a:cubicBezTo>
                    <a:pt x="5461" y="370"/>
                    <a:pt x="4692" y="0"/>
                    <a:pt x="3907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6315700" y="3246700"/>
              <a:ext cx="608425" cy="843950"/>
            </a:xfrm>
            <a:custGeom>
              <a:avLst/>
              <a:gdLst/>
              <a:ahLst/>
              <a:cxnLst/>
              <a:rect l="l" t="t" r="r" b="b"/>
              <a:pathLst>
                <a:path w="24337" h="33758" extrusionOk="0">
                  <a:moveTo>
                    <a:pt x="16884" y="1"/>
                  </a:moveTo>
                  <a:cubicBezTo>
                    <a:pt x="15705" y="930"/>
                    <a:pt x="14514" y="1834"/>
                    <a:pt x="13324" y="2739"/>
                  </a:cubicBezTo>
                  <a:cubicBezTo>
                    <a:pt x="12621" y="3275"/>
                    <a:pt x="12181" y="4097"/>
                    <a:pt x="12121" y="4990"/>
                  </a:cubicBezTo>
                  <a:cubicBezTo>
                    <a:pt x="12062" y="5764"/>
                    <a:pt x="11990" y="6656"/>
                    <a:pt x="11895" y="7133"/>
                  </a:cubicBezTo>
                  <a:cubicBezTo>
                    <a:pt x="11823" y="7466"/>
                    <a:pt x="11692" y="7847"/>
                    <a:pt x="11359" y="7942"/>
                  </a:cubicBezTo>
                  <a:cubicBezTo>
                    <a:pt x="11324" y="7951"/>
                    <a:pt x="11288" y="7955"/>
                    <a:pt x="11253" y="7955"/>
                  </a:cubicBezTo>
                  <a:cubicBezTo>
                    <a:pt x="11046" y="7955"/>
                    <a:pt x="10838" y="7817"/>
                    <a:pt x="10716" y="7645"/>
                  </a:cubicBezTo>
                  <a:cubicBezTo>
                    <a:pt x="10573" y="7430"/>
                    <a:pt x="10526" y="7180"/>
                    <a:pt x="10466" y="6942"/>
                  </a:cubicBezTo>
                  <a:cubicBezTo>
                    <a:pt x="10335" y="6359"/>
                    <a:pt x="10216" y="5799"/>
                    <a:pt x="10085" y="5216"/>
                  </a:cubicBezTo>
                  <a:cubicBezTo>
                    <a:pt x="9144" y="5930"/>
                    <a:pt x="8216" y="6668"/>
                    <a:pt x="7263" y="7371"/>
                  </a:cubicBezTo>
                  <a:cubicBezTo>
                    <a:pt x="5227" y="8871"/>
                    <a:pt x="5168" y="11776"/>
                    <a:pt x="5585" y="13181"/>
                  </a:cubicBezTo>
                  <a:cubicBezTo>
                    <a:pt x="5596" y="13253"/>
                    <a:pt x="5620" y="13324"/>
                    <a:pt x="5644" y="13395"/>
                  </a:cubicBezTo>
                  <a:cubicBezTo>
                    <a:pt x="5704" y="13622"/>
                    <a:pt x="5763" y="13860"/>
                    <a:pt x="5751" y="14098"/>
                  </a:cubicBezTo>
                  <a:cubicBezTo>
                    <a:pt x="5739" y="14407"/>
                    <a:pt x="5525" y="14753"/>
                    <a:pt x="5215" y="14812"/>
                  </a:cubicBezTo>
                  <a:cubicBezTo>
                    <a:pt x="4739" y="13967"/>
                    <a:pt x="4918" y="12860"/>
                    <a:pt x="4501" y="11990"/>
                  </a:cubicBezTo>
                  <a:cubicBezTo>
                    <a:pt x="4263" y="11490"/>
                    <a:pt x="3858" y="11121"/>
                    <a:pt x="3489" y="10716"/>
                  </a:cubicBezTo>
                  <a:cubicBezTo>
                    <a:pt x="3441" y="10764"/>
                    <a:pt x="3394" y="10824"/>
                    <a:pt x="3370" y="10871"/>
                  </a:cubicBezTo>
                  <a:cubicBezTo>
                    <a:pt x="3203" y="11062"/>
                    <a:pt x="3060" y="11276"/>
                    <a:pt x="2906" y="11478"/>
                  </a:cubicBezTo>
                  <a:cubicBezTo>
                    <a:pt x="1870" y="12979"/>
                    <a:pt x="1274" y="14753"/>
                    <a:pt x="917" y="16539"/>
                  </a:cubicBezTo>
                  <a:cubicBezTo>
                    <a:pt x="822" y="16943"/>
                    <a:pt x="751" y="17372"/>
                    <a:pt x="655" y="17801"/>
                  </a:cubicBezTo>
                  <a:cubicBezTo>
                    <a:pt x="393" y="19253"/>
                    <a:pt x="643" y="20765"/>
                    <a:pt x="1405" y="22027"/>
                  </a:cubicBezTo>
                  <a:cubicBezTo>
                    <a:pt x="1763" y="22647"/>
                    <a:pt x="2191" y="23206"/>
                    <a:pt x="2703" y="23742"/>
                  </a:cubicBezTo>
                  <a:lnTo>
                    <a:pt x="2667" y="23742"/>
                  </a:lnTo>
                  <a:cubicBezTo>
                    <a:pt x="2613" y="23751"/>
                    <a:pt x="2559" y="23755"/>
                    <a:pt x="2507" y="23755"/>
                  </a:cubicBezTo>
                  <a:cubicBezTo>
                    <a:pt x="1859" y="23755"/>
                    <a:pt x="1351" y="23112"/>
                    <a:pt x="822" y="22682"/>
                  </a:cubicBezTo>
                  <a:cubicBezTo>
                    <a:pt x="596" y="22492"/>
                    <a:pt x="346" y="22349"/>
                    <a:pt x="96" y="22182"/>
                  </a:cubicBezTo>
                  <a:lnTo>
                    <a:pt x="96" y="22182"/>
                  </a:lnTo>
                  <a:cubicBezTo>
                    <a:pt x="0" y="24159"/>
                    <a:pt x="203" y="26099"/>
                    <a:pt x="1036" y="27588"/>
                  </a:cubicBezTo>
                  <a:cubicBezTo>
                    <a:pt x="1824" y="28994"/>
                    <a:pt x="2901" y="29351"/>
                    <a:pt x="4124" y="29351"/>
                  </a:cubicBezTo>
                  <a:cubicBezTo>
                    <a:pt x="5384" y="29351"/>
                    <a:pt x="6800" y="28973"/>
                    <a:pt x="8219" y="28973"/>
                  </a:cubicBezTo>
                  <a:cubicBezTo>
                    <a:pt x="8817" y="28973"/>
                    <a:pt x="9415" y="29040"/>
                    <a:pt x="10002" y="29231"/>
                  </a:cubicBezTo>
                  <a:cubicBezTo>
                    <a:pt x="12567" y="30075"/>
                    <a:pt x="14431" y="33758"/>
                    <a:pt x="17291" y="33758"/>
                  </a:cubicBezTo>
                  <a:cubicBezTo>
                    <a:pt x="17457" y="33758"/>
                    <a:pt x="17627" y="33745"/>
                    <a:pt x="17800" y="33719"/>
                  </a:cubicBezTo>
                  <a:cubicBezTo>
                    <a:pt x="19336" y="33493"/>
                    <a:pt x="20765" y="32743"/>
                    <a:pt x="21872" y="31660"/>
                  </a:cubicBezTo>
                  <a:lnTo>
                    <a:pt x="21872" y="31660"/>
                  </a:lnTo>
                  <a:cubicBezTo>
                    <a:pt x="21670" y="31695"/>
                    <a:pt x="21467" y="31707"/>
                    <a:pt x="21277" y="31719"/>
                  </a:cubicBezTo>
                  <a:cubicBezTo>
                    <a:pt x="21154" y="31724"/>
                    <a:pt x="21032" y="31730"/>
                    <a:pt x="20912" y="31730"/>
                  </a:cubicBezTo>
                  <a:cubicBezTo>
                    <a:pt x="20720" y="31730"/>
                    <a:pt x="20532" y="31714"/>
                    <a:pt x="20348" y="31648"/>
                  </a:cubicBezTo>
                  <a:cubicBezTo>
                    <a:pt x="20051" y="31540"/>
                    <a:pt x="19801" y="31302"/>
                    <a:pt x="19753" y="30993"/>
                  </a:cubicBezTo>
                  <a:cubicBezTo>
                    <a:pt x="19705" y="30624"/>
                    <a:pt x="19979" y="30290"/>
                    <a:pt x="20301" y="30124"/>
                  </a:cubicBezTo>
                  <a:cubicBezTo>
                    <a:pt x="20622" y="29969"/>
                    <a:pt x="20991" y="29921"/>
                    <a:pt x="21348" y="29826"/>
                  </a:cubicBezTo>
                  <a:cubicBezTo>
                    <a:pt x="22360" y="29576"/>
                    <a:pt x="23194" y="28957"/>
                    <a:pt x="23861" y="28147"/>
                  </a:cubicBezTo>
                  <a:cubicBezTo>
                    <a:pt x="24337" y="26278"/>
                    <a:pt x="24158" y="24266"/>
                    <a:pt x="23920" y="22325"/>
                  </a:cubicBezTo>
                  <a:cubicBezTo>
                    <a:pt x="23837" y="21599"/>
                    <a:pt x="23730" y="20884"/>
                    <a:pt x="23622" y="20170"/>
                  </a:cubicBezTo>
                  <a:cubicBezTo>
                    <a:pt x="23194" y="20325"/>
                    <a:pt x="21634" y="21539"/>
                    <a:pt x="21217" y="21896"/>
                  </a:cubicBezTo>
                  <a:cubicBezTo>
                    <a:pt x="20938" y="22136"/>
                    <a:pt x="20558" y="22316"/>
                    <a:pt x="20201" y="22316"/>
                  </a:cubicBezTo>
                  <a:cubicBezTo>
                    <a:pt x="20025" y="22316"/>
                    <a:pt x="19855" y="22272"/>
                    <a:pt x="19705" y="22170"/>
                  </a:cubicBezTo>
                  <a:cubicBezTo>
                    <a:pt x="19372" y="21944"/>
                    <a:pt x="19265" y="21480"/>
                    <a:pt x="19336" y="21099"/>
                  </a:cubicBezTo>
                  <a:cubicBezTo>
                    <a:pt x="19431" y="20706"/>
                    <a:pt x="19670" y="20361"/>
                    <a:pt x="19932" y="20063"/>
                  </a:cubicBezTo>
                  <a:cubicBezTo>
                    <a:pt x="20574" y="19325"/>
                    <a:pt x="21396" y="18741"/>
                    <a:pt x="22087" y="18063"/>
                  </a:cubicBezTo>
                  <a:cubicBezTo>
                    <a:pt x="22468" y="17682"/>
                    <a:pt x="22801" y="17289"/>
                    <a:pt x="23063" y="16824"/>
                  </a:cubicBezTo>
                  <a:cubicBezTo>
                    <a:pt x="22503" y="13895"/>
                    <a:pt x="21777" y="11002"/>
                    <a:pt x="20801" y="8204"/>
                  </a:cubicBezTo>
                  <a:cubicBezTo>
                    <a:pt x="20479" y="8573"/>
                    <a:pt x="20170" y="8907"/>
                    <a:pt x="20027" y="9097"/>
                  </a:cubicBezTo>
                  <a:cubicBezTo>
                    <a:pt x="19836" y="9347"/>
                    <a:pt x="19622" y="9609"/>
                    <a:pt x="19372" y="9788"/>
                  </a:cubicBezTo>
                  <a:cubicBezTo>
                    <a:pt x="19257" y="9848"/>
                    <a:pt x="19123" y="9881"/>
                    <a:pt x="18990" y="9881"/>
                  </a:cubicBezTo>
                  <a:cubicBezTo>
                    <a:pt x="18807" y="9881"/>
                    <a:pt x="18627" y="9819"/>
                    <a:pt x="18503" y="9681"/>
                  </a:cubicBezTo>
                  <a:cubicBezTo>
                    <a:pt x="18205" y="9323"/>
                    <a:pt x="18455" y="8800"/>
                    <a:pt x="18729" y="8431"/>
                  </a:cubicBezTo>
                  <a:cubicBezTo>
                    <a:pt x="19015" y="8038"/>
                    <a:pt x="19551" y="7085"/>
                    <a:pt x="20158" y="6454"/>
                  </a:cubicBezTo>
                  <a:cubicBezTo>
                    <a:pt x="19265" y="4204"/>
                    <a:pt x="18181" y="2049"/>
                    <a:pt x="16884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3"/>
            <p:cNvSpPr/>
            <p:nvPr/>
          </p:nvSpPr>
          <p:spPr>
            <a:xfrm>
              <a:off x="6565425" y="3355050"/>
              <a:ext cx="154825" cy="577475"/>
            </a:xfrm>
            <a:custGeom>
              <a:avLst/>
              <a:gdLst/>
              <a:ahLst/>
              <a:cxnLst/>
              <a:rect l="l" t="t" r="r" b="b"/>
              <a:pathLst>
                <a:path w="6193" h="23099" extrusionOk="0">
                  <a:moveTo>
                    <a:pt x="6192" y="1"/>
                  </a:moveTo>
                  <a:lnTo>
                    <a:pt x="3989" y="5585"/>
                  </a:lnTo>
                  <a:cubicBezTo>
                    <a:pt x="3263" y="7442"/>
                    <a:pt x="2549" y="9323"/>
                    <a:pt x="1930" y="11228"/>
                  </a:cubicBezTo>
                  <a:cubicBezTo>
                    <a:pt x="1311" y="13133"/>
                    <a:pt x="775" y="15074"/>
                    <a:pt x="453" y="17074"/>
                  </a:cubicBezTo>
                  <a:cubicBezTo>
                    <a:pt x="120" y="19063"/>
                    <a:pt x="1" y="21110"/>
                    <a:pt x="227" y="23099"/>
                  </a:cubicBezTo>
                  <a:cubicBezTo>
                    <a:pt x="358" y="21087"/>
                    <a:pt x="679" y="19146"/>
                    <a:pt x="1120" y="17205"/>
                  </a:cubicBezTo>
                  <a:cubicBezTo>
                    <a:pt x="1572" y="15288"/>
                    <a:pt x="2132" y="13383"/>
                    <a:pt x="2763" y="11490"/>
                  </a:cubicBezTo>
                  <a:lnTo>
                    <a:pt x="4632" y="5811"/>
                  </a:lnTo>
                  <a:cubicBezTo>
                    <a:pt x="5240" y="3906"/>
                    <a:pt x="5811" y="1965"/>
                    <a:pt x="6192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3"/>
            <p:cNvSpPr/>
            <p:nvPr/>
          </p:nvSpPr>
          <p:spPr>
            <a:xfrm>
              <a:off x="6409750" y="3655100"/>
              <a:ext cx="131600" cy="167000"/>
            </a:xfrm>
            <a:custGeom>
              <a:avLst/>
              <a:gdLst/>
              <a:ahLst/>
              <a:cxnLst/>
              <a:rect l="l" t="t" r="r" b="b"/>
              <a:pathLst>
                <a:path w="5264" h="6680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738"/>
                    <a:pt x="275" y="1465"/>
                    <a:pt x="620" y="2120"/>
                  </a:cubicBezTo>
                  <a:cubicBezTo>
                    <a:pt x="953" y="2774"/>
                    <a:pt x="1394" y="3394"/>
                    <a:pt x="1870" y="3941"/>
                  </a:cubicBezTo>
                  <a:cubicBezTo>
                    <a:pt x="2346" y="4489"/>
                    <a:pt x="2870" y="5001"/>
                    <a:pt x="3418" y="5477"/>
                  </a:cubicBezTo>
                  <a:cubicBezTo>
                    <a:pt x="3966" y="5953"/>
                    <a:pt x="4561" y="6406"/>
                    <a:pt x="5263" y="6680"/>
                  </a:cubicBezTo>
                  <a:cubicBezTo>
                    <a:pt x="4787" y="6108"/>
                    <a:pt x="4370" y="5549"/>
                    <a:pt x="3906" y="5013"/>
                  </a:cubicBezTo>
                  <a:cubicBezTo>
                    <a:pt x="3466" y="4441"/>
                    <a:pt x="2989" y="3905"/>
                    <a:pt x="2525" y="3370"/>
                  </a:cubicBezTo>
                  <a:cubicBezTo>
                    <a:pt x="2061" y="2834"/>
                    <a:pt x="1608" y="2322"/>
                    <a:pt x="1191" y="1762"/>
                  </a:cubicBezTo>
                  <a:cubicBezTo>
                    <a:pt x="775" y="1215"/>
                    <a:pt x="382" y="631"/>
                    <a:pt x="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3"/>
            <p:cNvSpPr/>
            <p:nvPr/>
          </p:nvSpPr>
          <p:spPr>
            <a:xfrm>
              <a:off x="6537150" y="3518775"/>
              <a:ext cx="61950" cy="95275"/>
            </a:xfrm>
            <a:custGeom>
              <a:avLst/>
              <a:gdLst/>
              <a:ahLst/>
              <a:cxnLst/>
              <a:rect l="l" t="t" r="r" b="b"/>
              <a:pathLst>
                <a:path w="2478" h="3811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417"/>
                    <a:pt x="48" y="822"/>
                    <a:pt x="156" y="1203"/>
                  </a:cubicBezTo>
                  <a:cubicBezTo>
                    <a:pt x="263" y="1596"/>
                    <a:pt x="417" y="1965"/>
                    <a:pt x="632" y="2310"/>
                  </a:cubicBezTo>
                  <a:cubicBezTo>
                    <a:pt x="858" y="2655"/>
                    <a:pt x="1108" y="2965"/>
                    <a:pt x="1418" y="3215"/>
                  </a:cubicBezTo>
                  <a:cubicBezTo>
                    <a:pt x="1727" y="3489"/>
                    <a:pt x="2072" y="3691"/>
                    <a:pt x="2477" y="3810"/>
                  </a:cubicBezTo>
                  <a:cubicBezTo>
                    <a:pt x="2311" y="3429"/>
                    <a:pt x="2120" y="3096"/>
                    <a:pt x="1941" y="2751"/>
                  </a:cubicBezTo>
                  <a:cubicBezTo>
                    <a:pt x="1763" y="2441"/>
                    <a:pt x="1572" y="2131"/>
                    <a:pt x="1370" y="1834"/>
                  </a:cubicBezTo>
                  <a:cubicBezTo>
                    <a:pt x="1179" y="1536"/>
                    <a:pt x="989" y="1238"/>
                    <a:pt x="775" y="929"/>
                  </a:cubicBezTo>
                  <a:cubicBezTo>
                    <a:pt x="572" y="631"/>
                    <a:pt x="358" y="310"/>
                    <a:pt x="8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6695800" y="3582175"/>
              <a:ext cx="98550" cy="45425"/>
            </a:xfrm>
            <a:custGeom>
              <a:avLst/>
              <a:gdLst/>
              <a:ahLst/>
              <a:cxnLst/>
              <a:rect l="l" t="t" r="r" b="b"/>
              <a:pathLst>
                <a:path w="3942" h="1817" extrusionOk="0">
                  <a:moveTo>
                    <a:pt x="3942" y="0"/>
                  </a:moveTo>
                  <a:lnTo>
                    <a:pt x="3942" y="0"/>
                  </a:lnTo>
                  <a:cubicBezTo>
                    <a:pt x="3596" y="238"/>
                    <a:pt x="3299" y="310"/>
                    <a:pt x="2977" y="393"/>
                  </a:cubicBezTo>
                  <a:cubicBezTo>
                    <a:pt x="2656" y="488"/>
                    <a:pt x="2311" y="572"/>
                    <a:pt x="1965" y="715"/>
                  </a:cubicBezTo>
                  <a:cubicBezTo>
                    <a:pt x="1620" y="846"/>
                    <a:pt x="1310" y="988"/>
                    <a:pt x="977" y="1143"/>
                  </a:cubicBezTo>
                  <a:cubicBezTo>
                    <a:pt x="668" y="1310"/>
                    <a:pt x="346" y="1453"/>
                    <a:pt x="1" y="1679"/>
                  </a:cubicBezTo>
                  <a:cubicBezTo>
                    <a:pt x="255" y="1774"/>
                    <a:pt x="519" y="1817"/>
                    <a:pt x="777" y="1817"/>
                  </a:cubicBezTo>
                  <a:cubicBezTo>
                    <a:pt x="906" y="1817"/>
                    <a:pt x="1033" y="1806"/>
                    <a:pt x="1156" y="1786"/>
                  </a:cubicBezTo>
                  <a:cubicBezTo>
                    <a:pt x="1549" y="1739"/>
                    <a:pt x="1918" y="1643"/>
                    <a:pt x="2263" y="1512"/>
                  </a:cubicBezTo>
                  <a:cubicBezTo>
                    <a:pt x="2608" y="1393"/>
                    <a:pt x="2930" y="1238"/>
                    <a:pt x="3275" y="1012"/>
                  </a:cubicBezTo>
                  <a:cubicBezTo>
                    <a:pt x="3596" y="786"/>
                    <a:pt x="3930" y="417"/>
                    <a:pt x="3942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3"/>
            <p:cNvSpPr/>
            <p:nvPr/>
          </p:nvSpPr>
          <p:spPr>
            <a:xfrm>
              <a:off x="6645800" y="3859875"/>
              <a:ext cx="190525" cy="46725"/>
            </a:xfrm>
            <a:custGeom>
              <a:avLst/>
              <a:gdLst/>
              <a:ahLst/>
              <a:cxnLst/>
              <a:rect l="l" t="t" r="r" b="b"/>
              <a:pathLst>
                <a:path w="7621" h="1869" extrusionOk="0">
                  <a:moveTo>
                    <a:pt x="7621" y="1"/>
                  </a:moveTo>
                  <a:lnTo>
                    <a:pt x="7621" y="1"/>
                  </a:lnTo>
                  <a:cubicBezTo>
                    <a:pt x="6954" y="155"/>
                    <a:pt x="6311" y="382"/>
                    <a:pt x="5680" y="560"/>
                  </a:cubicBezTo>
                  <a:cubicBezTo>
                    <a:pt x="5049" y="739"/>
                    <a:pt x="4430" y="882"/>
                    <a:pt x="3799" y="953"/>
                  </a:cubicBezTo>
                  <a:cubicBezTo>
                    <a:pt x="3554" y="977"/>
                    <a:pt x="3308" y="992"/>
                    <a:pt x="3060" y="992"/>
                  </a:cubicBezTo>
                  <a:cubicBezTo>
                    <a:pt x="2693" y="992"/>
                    <a:pt x="2323" y="960"/>
                    <a:pt x="1953" y="882"/>
                  </a:cubicBezTo>
                  <a:cubicBezTo>
                    <a:pt x="1334" y="751"/>
                    <a:pt x="691" y="525"/>
                    <a:pt x="1" y="382"/>
                  </a:cubicBezTo>
                  <a:lnTo>
                    <a:pt x="1" y="382"/>
                  </a:lnTo>
                  <a:cubicBezTo>
                    <a:pt x="524" y="858"/>
                    <a:pt x="1084" y="1251"/>
                    <a:pt x="1727" y="1537"/>
                  </a:cubicBezTo>
                  <a:cubicBezTo>
                    <a:pt x="2244" y="1754"/>
                    <a:pt x="2809" y="1868"/>
                    <a:pt x="3369" y="1868"/>
                  </a:cubicBezTo>
                  <a:cubicBezTo>
                    <a:pt x="3545" y="1868"/>
                    <a:pt x="3721" y="1857"/>
                    <a:pt x="3894" y="1834"/>
                  </a:cubicBezTo>
                  <a:cubicBezTo>
                    <a:pt x="4596" y="1751"/>
                    <a:pt x="5287" y="1513"/>
                    <a:pt x="5918" y="1191"/>
                  </a:cubicBezTo>
                  <a:cubicBezTo>
                    <a:pt x="6537" y="870"/>
                    <a:pt x="7120" y="477"/>
                    <a:pt x="7621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3"/>
            <p:cNvSpPr/>
            <p:nvPr/>
          </p:nvSpPr>
          <p:spPr>
            <a:xfrm>
              <a:off x="6345175" y="3544950"/>
              <a:ext cx="50625" cy="286375"/>
            </a:xfrm>
            <a:custGeom>
              <a:avLst/>
              <a:gdLst/>
              <a:ahLst/>
              <a:cxnLst/>
              <a:rect l="l" t="t" r="r" b="b"/>
              <a:pathLst>
                <a:path w="2025" h="11455" extrusionOk="0">
                  <a:moveTo>
                    <a:pt x="2000" y="1"/>
                  </a:moveTo>
                  <a:lnTo>
                    <a:pt x="2000" y="1"/>
                  </a:lnTo>
                  <a:cubicBezTo>
                    <a:pt x="1405" y="1394"/>
                    <a:pt x="822" y="2799"/>
                    <a:pt x="441" y="4263"/>
                  </a:cubicBezTo>
                  <a:cubicBezTo>
                    <a:pt x="334" y="4704"/>
                    <a:pt x="226" y="5133"/>
                    <a:pt x="155" y="5573"/>
                  </a:cubicBezTo>
                  <a:cubicBezTo>
                    <a:pt x="60" y="6109"/>
                    <a:pt x="0" y="6645"/>
                    <a:pt x="12" y="7180"/>
                  </a:cubicBezTo>
                  <a:cubicBezTo>
                    <a:pt x="48" y="8812"/>
                    <a:pt x="786" y="10395"/>
                    <a:pt x="2012" y="11455"/>
                  </a:cubicBezTo>
                  <a:cubicBezTo>
                    <a:pt x="977" y="9645"/>
                    <a:pt x="226" y="7526"/>
                    <a:pt x="631" y="5478"/>
                  </a:cubicBezTo>
                  <a:cubicBezTo>
                    <a:pt x="953" y="3823"/>
                    <a:pt x="2024" y="2299"/>
                    <a:pt x="1893" y="620"/>
                  </a:cubicBezTo>
                  <a:lnTo>
                    <a:pt x="2000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3"/>
            <p:cNvSpPr/>
            <p:nvPr/>
          </p:nvSpPr>
          <p:spPr>
            <a:xfrm>
              <a:off x="6459775" y="3401200"/>
              <a:ext cx="96750" cy="176525"/>
            </a:xfrm>
            <a:custGeom>
              <a:avLst/>
              <a:gdLst/>
              <a:ahLst/>
              <a:cxnLst/>
              <a:rect l="l" t="t" r="r" b="b"/>
              <a:pathLst>
                <a:path w="3870" h="7061" extrusionOk="0">
                  <a:moveTo>
                    <a:pt x="3762" y="0"/>
                  </a:moveTo>
                  <a:lnTo>
                    <a:pt x="3762" y="0"/>
                  </a:lnTo>
                  <a:cubicBezTo>
                    <a:pt x="3251" y="465"/>
                    <a:pt x="2715" y="893"/>
                    <a:pt x="2155" y="1322"/>
                  </a:cubicBezTo>
                  <a:cubicBezTo>
                    <a:pt x="1548" y="1798"/>
                    <a:pt x="905" y="2262"/>
                    <a:pt x="536" y="2929"/>
                  </a:cubicBezTo>
                  <a:cubicBezTo>
                    <a:pt x="214" y="3524"/>
                    <a:pt x="107" y="4215"/>
                    <a:pt x="60" y="4882"/>
                  </a:cubicBezTo>
                  <a:cubicBezTo>
                    <a:pt x="0" y="5632"/>
                    <a:pt x="12" y="6418"/>
                    <a:pt x="405" y="7061"/>
                  </a:cubicBezTo>
                  <a:cubicBezTo>
                    <a:pt x="393" y="6537"/>
                    <a:pt x="393" y="6013"/>
                    <a:pt x="381" y="5489"/>
                  </a:cubicBezTo>
                  <a:cubicBezTo>
                    <a:pt x="357" y="4536"/>
                    <a:pt x="381" y="3501"/>
                    <a:pt x="988" y="2774"/>
                  </a:cubicBezTo>
                  <a:cubicBezTo>
                    <a:pt x="1607" y="2036"/>
                    <a:pt x="2679" y="1846"/>
                    <a:pt x="3381" y="1191"/>
                  </a:cubicBezTo>
                  <a:cubicBezTo>
                    <a:pt x="3667" y="941"/>
                    <a:pt x="3870" y="548"/>
                    <a:pt x="3751" y="179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3"/>
            <p:cNvSpPr/>
            <p:nvPr/>
          </p:nvSpPr>
          <p:spPr>
            <a:xfrm>
              <a:off x="6624075" y="3277075"/>
              <a:ext cx="96175" cy="158075"/>
            </a:xfrm>
            <a:custGeom>
              <a:avLst/>
              <a:gdLst/>
              <a:ahLst/>
              <a:cxnLst/>
              <a:rect l="l" t="t" r="r" b="b"/>
              <a:pathLst>
                <a:path w="3847" h="6323" extrusionOk="0">
                  <a:moveTo>
                    <a:pt x="3846" y="0"/>
                  </a:moveTo>
                  <a:cubicBezTo>
                    <a:pt x="3215" y="1155"/>
                    <a:pt x="1632" y="1465"/>
                    <a:pt x="786" y="2501"/>
                  </a:cubicBezTo>
                  <a:cubicBezTo>
                    <a:pt x="358" y="3001"/>
                    <a:pt x="143" y="3667"/>
                    <a:pt x="72" y="4322"/>
                  </a:cubicBezTo>
                  <a:cubicBezTo>
                    <a:pt x="0" y="5001"/>
                    <a:pt x="60" y="5656"/>
                    <a:pt x="96" y="6323"/>
                  </a:cubicBezTo>
                  <a:cubicBezTo>
                    <a:pt x="167" y="5775"/>
                    <a:pt x="346" y="5215"/>
                    <a:pt x="512" y="4679"/>
                  </a:cubicBezTo>
                  <a:cubicBezTo>
                    <a:pt x="715" y="4060"/>
                    <a:pt x="917" y="3417"/>
                    <a:pt x="1322" y="2894"/>
                  </a:cubicBezTo>
                  <a:cubicBezTo>
                    <a:pt x="2060" y="1965"/>
                    <a:pt x="3394" y="1512"/>
                    <a:pt x="3846" y="417"/>
                  </a:cubicBezTo>
                  <a:lnTo>
                    <a:pt x="3846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6335350" y="3844100"/>
              <a:ext cx="79800" cy="125050"/>
            </a:xfrm>
            <a:custGeom>
              <a:avLst/>
              <a:gdLst/>
              <a:ahLst/>
              <a:cxnLst/>
              <a:rect l="l" t="t" r="r" b="b"/>
              <a:pathLst>
                <a:path w="3192" h="5002" extrusionOk="0">
                  <a:moveTo>
                    <a:pt x="24" y="1"/>
                  </a:moveTo>
                  <a:lnTo>
                    <a:pt x="24" y="1"/>
                  </a:lnTo>
                  <a:cubicBezTo>
                    <a:pt x="12" y="667"/>
                    <a:pt x="0" y="1334"/>
                    <a:pt x="96" y="2001"/>
                  </a:cubicBezTo>
                  <a:cubicBezTo>
                    <a:pt x="203" y="2656"/>
                    <a:pt x="429" y="3334"/>
                    <a:pt x="846" y="3846"/>
                  </a:cubicBezTo>
                  <a:cubicBezTo>
                    <a:pt x="1405" y="4549"/>
                    <a:pt x="2298" y="4966"/>
                    <a:pt x="3191" y="5001"/>
                  </a:cubicBezTo>
                  <a:cubicBezTo>
                    <a:pt x="2286" y="4656"/>
                    <a:pt x="1584" y="3930"/>
                    <a:pt x="1108" y="3096"/>
                  </a:cubicBezTo>
                  <a:cubicBezTo>
                    <a:pt x="631" y="2263"/>
                    <a:pt x="322" y="1334"/>
                    <a:pt x="36" y="41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3"/>
            <p:cNvSpPr/>
            <p:nvPr/>
          </p:nvSpPr>
          <p:spPr>
            <a:xfrm>
              <a:off x="6924100" y="3333925"/>
              <a:ext cx="565575" cy="733975"/>
            </a:xfrm>
            <a:custGeom>
              <a:avLst/>
              <a:gdLst/>
              <a:ahLst/>
              <a:cxnLst/>
              <a:rect l="l" t="t" r="r" b="b"/>
              <a:pathLst>
                <a:path w="22623" h="29359" extrusionOk="0">
                  <a:moveTo>
                    <a:pt x="21361" y="0"/>
                  </a:moveTo>
                  <a:cubicBezTo>
                    <a:pt x="20075" y="453"/>
                    <a:pt x="18813" y="941"/>
                    <a:pt x="17551" y="1393"/>
                  </a:cubicBezTo>
                  <a:cubicBezTo>
                    <a:pt x="16789" y="1679"/>
                    <a:pt x="16193" y="2275"/>
                    <a:pt x="15896" y="3025"/>
                  </a:cubicBezTo>
                  <a:cubicBezTo>
                    <a:pt x="15646" y="3679"/>
                    <a:pt x="15336" y="4418"/>
                    <a:pt x="15122" y="4811"/>
                  </a:cubicBezTo>
                  <a:cubicBezTo>
                    <a:pt x="14993" y="5067"/>
                    <a:pt x="14773" y="5359"/>
                    <a:pt x="14473" y="5359"/>
                  </a:cubicBezTo>
                  <a:cubicBezTo>
                    <a:pt x="14467" y="5359"/>
                    <a:pt x="14461" y="5358"/>
                    <a:pt x="14455" y="5358"/>
                  </a:cubicBezTo>
                  <a:cubicBezTo>
                    <a:pt x="14229" y="5346"/>
                    <a:pt x="14050" y="5144"/>
                    <a:pt x="13979" y="4942"/>
                  </a:cubicBezTo>
                  <a:cubicBezTo>
                    <a:pt x="13907" y="4727"/>
                    <a:pt x="13931" y="4489"/>
                    <a:pt x="13943" y="4275"/>
                  </a:cubicBezTo>
                  <a:cubicBezTo>
                    <a:pt x="13991" y="3727"/>
                    <a:pt x="14038" y="3215"/>
                    <a:pt x="14086" y="2679"/>
                  </a:cubicBezTo>
                  <a:lnTo>
                    <a:pt x="14086" y="2679"/>
                  </a:lnTo>
                  <a:cubicBezTo>
                    <a:pt x="13086" y="3048"/>
                    <a:pt x="12098" y="3429"/>
                    <a:pt x="11086" y="3799"/>
                  </a:cubicBezTo>
                  <a:cubicBezTo>
                    <a:pt x="8931" y="4537"/>
                    <a:pt x="8097" y="7037"/>
                    <a:pt x="8085" y="8347"/>
                  </a:cubicBezTo>
                  <a:lnTo>
                    <a:pt x="8085" y="8561"/>
                  </a:lnTo>
                  <a:cubicBezTo>
                    <a:pt x="8073" y="8775"/>
                    <a:pt x="8049" y="8990"/>
                    <a:pt x="7978" y="9192"/>
                  </a:cubicBezTo>
                  <a:cubicBezTo>
                    <a:pt x="7878" y="9447"/>
                    <a:pt x="7643" y="9672"/>
                    <a:pt x="7380" y="9672"/>
                  </a:cubicBezTo>
                  <a:cubicBezTo>
                    <a:pt x="7361" y="9672"/>
                    <a:pt x="7342" y="9671"/>
                    <a:pt x="7323" y="9668"/>
                  </a:cubicBezTo>
                  <a:cubicBezTo>
                    <a:pt x="7133" y="8811"/>
                    <a:pt x="7597" y="7918"/>
                    <a:pt x="7454" y="7037"/>
                  </a:cubicBezTo>
                  <a:cubicBezTo>
                    <a:pt x="7395" y="6549"/>
                    <a:pt x="7145" y="6108"/>
                    <a:pt x="6942" y="5668"/>
                  </a:cubicBezTo>
                  <a:cubicBezTo>
                    <a:pt x="6883" y="5692"/>
                    <a:pt x="6835" y="5727"/>
                    <a:pt x="6787" y="5751"/>
                  </a:cubicBezTo>
                  <a:cubicBezTo>
                    <a:pt x="6597" y="5870"/>
                    <a:pt x="6406" y="6013"/>
                    <a:pt x="6228" y="6156"/>
                  </a:cubicBezTo>
                  <a:cubicBezTo>
                    <a:pt x="4918" y="7168"/>
                    <a:pt x="3930" y="8537"/>
                    <a:pt x="3144" y="9978"/>
                  </a:cubicBezTo>
                  <a:cubicBezTo>
                    <a:pt x="2966" y="10311"/>
                    <a:pt x="2787" y="10656"/>
                    <a:pt x="2596" y="11014"/>
                  </a:cubicBezTo>
                  <a:cubicBezTo>
                    <a:pt x="1965" y="12180"/>
                    <a:pt x="1787" y="13550"/>
                    <a:pt x="2096" y="14847"/>
                  </a:cubicBezTo>
                  <a:cubicBezTo>
                    <a:pt x="2263" y="15467"/>
                    <a:pt x="2477" y="16074"/>
                    <a:pt x="2775" y="16669"/>
                  </a:cubicBezTo>
                  <a:lnTo>
                    <a:pt x="2739" y="16669"/>
                  </a:lnTo>
                  <a:cubicBezTo>
                    <a:pt x="2084" y="16562"/>
                    <a:pt x="1811" y="15800"/>
                    <a:pt x="1453" y="15252"/>
                  </a:cubicBezTo>
                  <a:cubicBezTo>
                    <a:pt x="1311" y="15026"/>
                    <a:pt x="1132" y="14824"/>
                    <a:pt x="953" y="14609"/>
                  </a:cubicBezTo>
                  <a:cubicBezTo>
                    <a:pt x="346" y="16300"/>
                    <a:pt x="1" y="18003"/>
                    <a:pt x="310" y="19515"/>
                  </a:cubicBezTo>
                  <a:cubicBezTo>
                    <a:pt x="1061" y="23027"/>
                    <a:pt x="5013" y="21503"/>
                    <a:pt x="7609" y="23337"/>
                  </a:cubicBezTo>
                  <a:cubicBezTo>
                    <a:pt x="9704" y="24837"/>
                    <a:pt x="10288" y="28837"/>
                    <a:pt x="13133" y="29290"/>
                  </a:cubicBezTo>
                  <a:cubicBezTo>
                    <a:pt x="13444" y="29336"/>
                    <a:pt x="13759" y="29358"/>
                    <a:pt x="14074" y="29358"/>
                  </a:cubicBezTo>
                  <a:cubicBezTo>
                    <a:pt x="15147" y="29358"/>
                    <a:pt x="16225" y="29096"/>
                    <a:pt x="17182" y="28599"/>
                  </a:cubicBezTo>
                  <a:cubicBezTo>
                    <a:pt x="17003" y="28563"/>
                    <a:pt x="16824" y="28528"/>
                    <a:pt x="16646" y="28480"/>
                  </a:cubicBezTo>
                  <a:cubicBezTo>
                    <a:pt x="16372" y="28421"/>
                    <a:pt x="16086" y="28349"/>
                    <a:pt x="15872" y="28182"/>
                  </a:cubicBezTo>
                  <a:cubicBezTo>
                    <a:pt x="15646" y="28028"/>
                    <a:pt x="15479" y="27742"/>
                    <a:pt x="15527" y="27468"/>
                  </a:cubicBezTo>
                  <a:cubicBezTo>
                    <a:pt x="15574" y="27147"/>
                    <a:pt x="15896" y="26932"/>
                    <a:pt x="16229" y="26873"/>
                  </a:cubicBezTo>
                  <a:cubicBezTo>
                    <a:pt x="16330" y="26854"/>
                    <a:pt x="16432" y="26847"/>
                    <a:pt x="16535" y="26847"/>
                  </a:cubicBezTo>
                  <a:cubicBezTo>
                    <a:pt x="16759" y="26847"/>
                    <a:pt x="16985" y="26880"/>
                    <a:pt x="17205" y="26897"/>
                  </a:cubicBezTo>
                  <a:cubicBezTo>
                    <a:pt x="17255" y="26898"/>
                    <a:pt x="17304" y="26899"/>
                    <a:pt x="17353" y="26899"/>
                  </a:cubicBezTo>
                  <a:cubicBezTo>
                    <a:pt x="18239" y="26899"/>
                    <a:pt x="19080" y="26597"/>
                    <a:pt x="19825" y="26123"/>
                  </a:cubicBezTo>
                  <a:cubicBezTo>
                    <a:pt x="20730" y="24634"/>
                    <a:pt x="21123" y="22848"/>
                    <a:pt x="21432" y="21122"/>
                  </a:cubicBezTo>
                  <a:cubicBezTo>
                    <a:pt x="21551" y="20479"/>
                    <a:pt x="21658" y="19836"/>
                    <a:pt x="21765" y="19181"/>
                  </a:cubicBezTo>
                  <a:lnTo>
                    <a:pt x="21765" y="19181"/>
                  </a:lnTo>
                  <a:cubicBezTo>
                    <a:pt x="21349" y="19193"/>
                    <a:pt x="19658" y="19824"/>
                    <a:pt x="19218" y="20027"/>
                  </a:cubicBezTo>
                  <a:cubicBezTo>
                    <a:pt x="19014" y="20121"/>
                    <a:pt x="18783" y="20176"/>
                    <a:pt x="18562" y="20176"/>
                  </a:cubicBezTo>
                  <a:cubicBezTo>
                    <a:pt x="18280" y="20176"/>
                    <a:pt x="18015" y="20086"/>
                    <a:pt x="17848" y="19872"/>
                  </a:cubicBezTo>
                  <a:cubicBezTo>
                    <a:pt x="17622" y="19586"/>
                    <a:pt x="17634" y="19158"/>
                    <a:pt x="17813" y="18836"/>
                  </a:cubicBezTo>
                  <a:cubicBezTo>
                    <a:pt x="18003" y="18527"/>
                    <a:pt x="18301" y="18300"/>
                    <a:pt x="18610" y="18110"/>
                  </a:cubicBezTo>
                  <a:cubicBezTo>
                    <a:pt x="19360" y="17645"/>
                    <a:pt x="20218" y="17372"/>
                    <a:pt x="21003" y="16967"/>
                  </a:cubicBezTo>
                  <a:cubicBezTo>
                    <a:pt x="21420" y="16741"/>
                    <a:pt x="21825" y="16491"/>
                    <a:pt x="22170" y="16157"/>
                  </a:cubicBezTo>
                  <a:cubicBezTo>
                    <a:pt x="22480" y="13478"/>
                    <a:pt x="22623" y="10799"/>
                    <a:pt x="22527" y="8120"/>
                  </a:cubicBezTo>
                  <a:lnTo>
                    <a:pt x="22527" y="8120"/>
                  </a:lnTo>
                  <a:cubicBezTo>
                    <a:pt x="22146" y="8359"/>
                    <a:pt x="21789" y="8561"/>
                    <a:pt x="21611" y="8692"/>
                  </a:cubicBezTo>
                  <a:cubicBezTo>
                    <a:pt x="21373" y="8859"/>
                    <a:pt x="21134" y="9037"/>
                    <a:pt x="20884" y="9085"/>
                  </a:cubicBezTo>
                  <a:cubicBezTo>
                    <a:pt x="20842" y="9092"/>
                    <a:pt x="20799" y="9096"/>
                    <a:pt x="20755" y="9096"/>
                  </a:cubicBezTo>
                  <a:cubicBezTo>
                    <a:pt x="20513" y="9096"/>
                    <a:pt x="20261" y="8985"/>
                    <a:pt x="20170" y="8763"/>
                  </a:cubicBezTo>
                  <a:cubicBezTo>
                    <a:pt x="20015" y="8394"/>
                    <a:pt x="20372" y="8001"/>
                    <a:pt x="20706" y="7751"/>
                  </a:cubicBezTo>
                  <a:cubicBezTo>
                    <a:pt x="21051" y="7478"/>
                    <a:pt x="21765" y="6811"/>
                    <a:pt x="22456" y="6430"/>
                  </a:cubicBezTo>
                  <a:cubicBezTo>
                    <a:pt x="22277" y="4251"/>
                    <a:pt x="21944" y="2108"/>
                    <a:pt x="21361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3"/>
            <p:cNvSpPr/>
            <p:nvPr/>
          </p:nvSpPr>
          <p:spPr>
            <a:xfrm>
              <a:off x="7130375" y="3422925"/>
              <a:ext cx="283100" cy="457825"/>
            </a:xfrm>
            <a:custGeom>
              <a:avLst/>
              <a:gdLst/>
              <a:ahLst/>
              <a:cxnLst/>
              <a:rect l="l" t="t" r="r" b="b"/>
              <a:pathLst>
                <a:path w="11324" h="18313" extrusionOk="0">
                  <a:moveTo>
                    <a:pt x="11324" y="0"/>
                  </a:moveTo>
                  <a:lnTo>
                    <a:pt x="7919" y="4203"/>
                  </a:lnTo>
                  <a:cubicBezTo>
                    <a:pt x="6764" y="5608"/>
                    <a:pt x="5668" y="7037"/>
                    <a:pt x="4609" y="8513"/>
                  </a:cubicBezTo>
                  <a:cubicBezTo>
                    <a:pt x="3573" y="10002"/>
                    <a:pt x="2585" y="11526"/>
                    <a:pt x="1787" y="13169"/>
                  </a:cubicBezTo>
                  <a:cubicBezTo>
                    <a:pt x="965" y="14800"/>
                    <a:pt x="322" y="16526"/>
                    <a:pt x="1" y="18312"/>
                  </a:cubicBezTo>
                  <a:cubicBezTo>
                    <a:pt x="668" y="16633"/>
                    <a:pt x="1465" y="15026"/>
                    <a:pt x="2382" y="13490"/>
                  </a:cubicBezTo>
                  <a:cubicBezTo>
                    <a:pt x="3287" y="11966"/>
                    <a:pt x="4287" y="10478"/>
                    <a:pt x="5323" y="9013"/>
                  </a:cubicBezTo>
                  <a:cubicBezTo>
                    <a:pt x="6347" y="7537"/>
                    <a:pt x="7418" y="6096"/>
                    <a:pt x="8454" y="4608"/>
                  </a:cubicBezTo>
                  <a:cubicBezTo>
                    <a:pt x="9478" y="3120"/>
                    <a:pt x="10478" y="1608"/>
                    <a:pt x="1132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3"/>
            <p:cNvSpPr/>
            <p:nvPr/>
          </p:nvSpPr>
          <p:spPr>
            <a:xfrm>
              <a:off x="7060725" y="3597950"/>
              <a:ext cx="73550" cy="179500"/>
            </a:xfrm>
            <a:custGeom>
              <a:avLst/>
              <a:gdLst/>
              <a:ahLst/>
              <a:cxnLst/>
              <a:rect l="l" t="t" r="r" b="b"/>
              <a:pathLst>
                <a:path w="2942" h="7180" extrusionOk="0">
                  <a:moveTo>
                    <a:pt x="191" y="0"/>
                  </a:moveTo>
                  <a:cubicBezTo>
                    <a:pt x="1" y="655"/>
                    <a:pt x="1" y="1346"/>
                    <a:pt x="120" y="2012"/>
                  </a:cubicBezTo>
                  <a:cubicBezTo>
                    <a:pt x="239" y="2679"/>
                    <a:pt x="441" y="3322"/>
                    <a:pt x="715" y="3929"/>
                  </a:cubicBezTo>
                  <a:cubicBezTo>
                    <a:pt x="989" y="4548"/>
                    <a:pt x="1311" y="5108"/>
                    <a:pt x="1656" y="5656"/>
                  </a:cubicBezTo>
                  <a:cubicBezTo>
                    <a:pt x="2013" y="6215"/>
                    <a:pt x="2418" y="6775"/>
                    <a:pt x="2942" y="7180"/>
                  </a:cubicBezTo>
                  <a:cubicBezTo>
                    <a:pt x="2692" y="6549"/>
                    <a:pt x="2501" y="5953"/>
                    <a:pt x="2263" y="5346"/>
                  </a:cubicBezTo>
                  <a:cubicBezTo>
                    <a:pt x="2025" y="4751"/>
                    <a:pt x="1775" y="4156"/>
                    <a:pt x="1525" y="3572"/>
                  </a:cubicBezTo>
                  <a:cubicBezTo>
                    <a:pt x="1263" y="2989"/>
                    <a:pt x="1013" y="2417"/>
                    <a:pt x="787" y="1834"/>
                  </a:cubicBezTo>
                  <a:cubicBezTo>
                    <a:pt x="549" y="1250"/>
                    <a:pt x="370" y="655"/>
                    <a:pt x="19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3"/>
            <p:cNvSpPr/>
            <p:nvPr/>
          </p:nvSpPr>
          <p:spPr>
            <a:xfrm>
              <a:off x="7205400" y="3515500"/>
              <a:ext cx="34250" cy="98250"/>
            </a:xfrm>
            <a:custGeom>
              <a:avLst/>
              <a:gdLst/>
              <a:ahLst/>
              <a:cxnLst/>
              <a:rect l="l" t="t" r="r" b="b"/>
              <a:pathLst>
                <a:path w="1370" h="3930" extrusionOk="0">
                  <a:moveTo>
                    <a:pt x="310" y="0"/>
                  </a:moveTo>
                  <a:cubicBezTo>
                    <a:pt x="119" y="334"/>
                    <a:pt x="48" y="715"/>
                    <a:pt x="12" y="1072"/>
                  </a:cubicBezTo>
                  <a:cubicBezTo>
                    <a:pt x="0" y="1441"/>
                    <a:pt x="48" y="1798"/>
                    <a:pt x="131" y="2155"/>
                  </a:cubicBezTo>
                  <a:cubicBezTo>
                    <a:pt x="238" y="2512"/>
                    <a:pt x="393" y="2858"/>
                    <a:pt x="584" y="3155"/>
                  </a:cubicBezTo>
                  <a:cubicBezTo>
                    <a:pt x="798" y="3453"/>
                    <a:pt x="1024" y="3739"/>
                    <a:pt x="1369" y="3929"/>
                  </a:cubicBezTo>
                  <a:cubicBezTo>
                    <a:pt x="1358" y="3536"/>
                    <a:pt x="1286" y="3215"/>
                    <a:pt x="1203" y="2870"/>
                  </a:cubicBezTo>
                  <a:cubicBezTo>
                    <a:pt x="1143" y="2536"/>
                    <a:pt x="1072" y="2227"/>
                    <a:pt x="988" y="1917"/>
                  </a:cubicBezTo>
                  <a:cubicBezTo>
                    <a:pt x="893" y="1608"/>
                    <a:pt x="810" y="1286"/>
                    <a:pt x="703" y="977"/>
                  </a:cubicBezTo>
                  <a:cubicBezTo>
                    <a:pt x="596" y="667"/>
                    <a:pt x="488" y="334"/>
                    <a:pt x="310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3"/>
            <p:cNvSpPr/>
            <p:nvPr/>
          </p:nvSpPr>
          <p:spPr>
            <a:xfrm>
              <a:off x="7320300" y="3638725"/>
              <a:ext cx="96450" cy="22750"/>
            </a:xfrm>
            <a:custGeom>
              <a:avLst/>
              <a:gdLst/>
              <a:ahLst/>
              <a:cxnLst/>
              <a:rect l="l" t="t" r="r" b="b"/>
              <a:pathLst>
                <a:path w="3858" h="910" extrusionOk="0">
                  <a:moveTo>
                    <a:pt x="3858" y="0"/>
                  </a:moveTo>
                  <a:lnTo>
                    <a:pt x="3858" y="0"/>
                  </a:lnTo>
                  <a:cubicBezTo>
                    <a:pt x="3663" y="44"/>
                    <a:pt x="3494" y="59"/>
                    <a:pt x="3333" y="59"/>
                  </a:cubicBezTo>
                  <a:cubicBezTo>
                    <a:pt x="3189" y="59"/>
                    <a:pt x="3051" y="47"/>
                    <a:pt x="2905" y="36"/>
                  </a:cubicBezTo>
                  <a:cubicBezTo>
                    <a:pt x="2700" y="28"/>
                    <a:pt x="2483" y="14"/>
                    <a:pt x="2259" y="14"/>
                  </a:cubicBezTo>
                  <a:cubicBezTo>
                    <a:pt x="2158" y="14"/>
                    <a:pt x="2056" y="17"/>
                    <a:pt x="1953" y="24"/>
                  </a:cubicBezTo>
                  <a:cubicBezTo>
                    <a:pt x="1631" y="60"/>
                    <a:pt x="1310" y="84"/>
                    <a:pt x="1000" y="143"/>
                  </a:cubicBezTo>
                  <a:cubicBezTo>
                    <a:pt x="679" y="203"/>
                    <a:pt x="369" y="262"/>
                    <a:pt x="0" y="381"/>
                  </a:cubicBezTo>
                  <a:cubicBezTo>
                    <a:pt x="286" y="620"/>
                    <a:pt x="631" y="750"/>
                    <a:pt x="988" y="834"/>
                  </a:cubicBezTo>
                  <a:cubicBezTo>
                    <a:pt x="1259" y="890"/>
                    <a:pt x="1523" y="909"/>
                    <a:pt x="1791" y="909"/>
                  </a:cubicBezTo>
                  <a:cubicBezTo>
                    <a:pt x="1864" y="909"/>
                    <a:pt x="1938" y="908"/>
                    <a:pt x="2012" y="905"/>
                  </a:cubicBezTo>
                  <a:cubicBezTo>
                    <a:pt x="2346" y="893"/>
                    <a:pt x="2667" y="846"/>
                    <a:pt x="3024" y="727"/>
                  </a:cubicBezTo>
                  <a:cubicBezTo>
                    <a:pt x="3358" y="608"/>
                    <a:pt x="3739" y="369"/>
                    <a:pt x="385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3"/>
            <p:cNvSpPr/>
            <p:nvPr/>
          </p:nvSpPr>
          <p:spPr>
            <a:xfrm>
              <a:off x="7211950" y="3846475"/>
              <a:ext cx="166700" cy="60650"/>
            </a:xfrm>
            <a:custGeom>
              <a:avLst/>
              <a:gdLst/>
              <a:ahLst/>
              <a:cxnLst/>
              <a:rect l="l" t="t" r="r" b="b"/>
              <a:pathLst>
                <a:path w="6668" h="2426" extrusionOk="0">
                  <a:moveTo>
                    <a:pt x="0" y="1"/>
                  </a:moveTo>
                  <a:lnTo>
                    <a:pt x="0" y="1"/>
                  </a:lnTo>
                  <a:cubicBezTo>
                    <a:pt x="298" y="561"/>
                    <a:pt x="679" y="1061"/>
                    <a:pt x="1155" y="1489"/>
                  </a:cubicBezTo>
                  <a:cubicBezTo>
                    <a:pt x="1643" y="1930"/>
                    <a:pt x="2286" y="2227"/>
                    <a:pt x="2941" y="2346"/>
                  </a:cubicBezTo>
                  <a:cubicBezTo>
                    <a:pt x="3221" y="2402"/>
                    <a:pt x="3501" y="2426"/>
                    <a:pt x="3779" y="2426"/>
                  </a:cubicBezTo>
                  <a:cubicBezTo>
                    <a:pt x="4152" y="2426"/>
                    <a:pt x="4521" y="2384"/>
                    <a:pt x="4882" y="2323"/>
                  </a:cubicBezTo>
                  <a:cubicBezTo>
                    <a:pt x="5501" y="2227"/>
                    <a:pt x="6096" y="2013"/>
                    <a:pt x="6668" y="1727"/>
                  </a:cubicBezTo>
                  <a:cubicBezTo>
                    <a:pt x="6037" y="1656"/>
                    <a:pt x="5429" y="1656"/>
                    <a:pt x="4834" y="1644"/>
                  </a:cubicBezTo>
                  <a:cubicBezTo>
                    <a:pt x="4239" y="1632"/>
                    <a:pt x="3667" y="1584"/>
                    <a:pt x="3120" y="1477"/>
                  </a:cubicBezTo>
                  <a:cubicBezTo>
                    <a:pt x="2572" y="1358"/>
                    <a:pt x="2060" y="1192"/>
                    <a:pt x="1560" y="930"/>
                  </a:cubicBezTo>
                  <a:cubicBezTo>
                    <a:pt x="1048" y="656"/>
                    <a:pt x="560" y="299"/>
                    <a:pt x="0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3"/>
            <p:cNvSpPr/>
            <p:nvPr/>
          </p:nvSpPr>
          <p:spPr>
            <a:xfrm>
              <a:off x="6981850" y="3499425"/>
              <a:ext cx="100925" cy="247375"/>
            </a:xfrm>
            <a:custGeom>
              <a:avLst/>
              <a:gdLst/>
              <a:ahLst/>
              <a:cxnLst/>
              <a:rect l="l" t="t" r="r" b="b"/>
              <a:pathLst>
                <a:path w="4037" h="9895" extrusionOk="0">
                  <a:moveTo>
                    <a:pt x="4037" y="0"/>
                  </a:moveTo>
                  <a:lnTo>
                    <a:pt x="4037" y="0"/>
                  </a:lnTo>
                  <a:cubicBezTo>
                    <a:pt x="3156" y="1048"/>
                    <a:pt x="2263" y="2096"/>
                    <a:pt x="1548" y="3263"/>
                  </a:cubicBezTo>
                  <a:cubicBezTo>
                    <a:pt x="1346" y="3608"/>
                    <a:pt x="1144" y="3965"/>
                    <a:pt x="953" y="4322"/>
                  </a:cubicBezTo>
                  <a:cubicBezTo>
                    <a:pt x="727" y="4751"/>
                    <a:pt x="536" y="5191"/>
                    <a:pt x="405" y="5668"/>
                  </a:cubicBezTo>
                  <a:cubicBezTo>
                    <a:pt x="1" y="7073"/>
                    <a:pt x="215" y="8644"/>
                    <a:pt x="965" y="9894"/>
                  </a:cubicBezTo>
                  <a:cubicBezTo>
                    <a:pt x="548" y="8049"/>
                    <a:pt x="477" y="6025"/>
                    <a:pt x="1382" y="4358"/>
                  </a:cubicBezTo>
                  <a:cubicBezTo>
                    <a:pt x="2120" y="3036"/>
                    <a:pt x="3442" y="1989"/>
                    <a:pt x="3787" y="52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3"/>
            <p:cNvSpPr/>
            <p:nvPr/>
          </p:nvSpPr>
          <p:spPr>
            <a:xfrm>
              <a:off x="7133950" y="3418450"/>
              <a:ext cx="124150" cy="129500"/>
            </a:xfrm>
            <a:custGeom>
              <a:avLst/>
              <a:gdLst/>
              <a:ahLst/>
              <a:cxnLst/>
              <a:rect l="l" t="t" r="r" b="b"/>
              <a:pathLst>
                <a:path w="4966" h="5180" extrusionOk="0">
                  <a:moveTo>
                    <a:pt x="4966" y="1"/>
                  </a:moveTo>
                  <a:lnTo>
                    <a:pt x="4966" y="1"/>
                  </a:lnTo>
                  <a:cubicBezTo>
                    <a:pt x="4394" y="251"/>
                    <a:pt x="3811" y="489"/>
                    <a:pt x="3215" y="691"/>
                  </a:cubicBezTo>
                  <a:cubicBezTo>
                    <a:pt x="2561" y="929"/>
                    <a:pt x="1894" y="1168"/>
                    <a:pt x="1394" y="1644"/>
                  </a:cubicBezTo>
                  <a:cubicBezTo>
                    <a:pt x="941" y="2061"/>
                    <a:pt x="679" y="2632"/>
                    <a:pt x="453" y="3215"/>
                  </a:cubicBezTo>
                  <a:cubicBezTo>
                    <a:pt x="215" y="3835"/>
                    <a:pt x="1" y="4525"/>
                    <a:pt x="167" y="5180"/>
                  </a:cubicBezTo>
                  <a:cubicBezTo>
                    <a:pt x="298" y="4728"/>
                    <a:pt x="441" y="4263"/>
                    <a:pt x="548" y="3823"/>
                  </a:cubicBezTo>
                  <a:cubicBezTo>
                    <a:pt x="787" y="3001"/>
                    <a:pt x="1084" y="2096"/>
                    <a:pt x="1799" y="1644"/>
                  </a:cubicBezTo>
                  <a:cubicBezTo>
                    <a:pt x="2537" y="1191"/>
                    <a:pt x="3513" y="1310"/>
                    <a:pt x="4287" y="929"/>
                  </a:cubicBezTo>
                  <a:cubicBezTo>
                    <a:pt x="4597" y="787"/>
                    <a:pt x="4882" y="513"/>
                    <a:pt x="4882" y="156"/>
                  </a:cubicBezTo>
                  <a:lnTo>
                    <a:pt x="4966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3"/>
            <p:cNvSpPr/>
            <p:nvPr/>
          </p:nvSpPr>
          <p:spPr>
            <a:xfrm>
              <a:off x="7311350" y="3355950"/>
              <a:ext cx="123275" cy="111050"/>
            </a:xfrm>
            <a:custGeom>
              <a:avLst/>
              <a:gdLst/>
              <a:ahLst/>
              <a:cxnLst/>
              <a:rect l="l" t="t" r="r" b="b"/>
              <a:pathLst>
                <a:path w="4931" h="4442" extrusionOk="0">
                  <a:moveTo>
                    <a:pt x="4930" y="0"/>
                  </a:moveTo>
                  <a:lnTo>
                    <a:pt x="4930" y="0"/>
                  </a:lnTo>
                  <a:cubicBezTo>
                    <a:pt x="4073" y="834"/>
                    <a:pt x="2632" y="667"/>
                    <a:pt x="1620" y="1322"/>
                  </a:cubicBezTo>
                  <a:cubicBezTo>
                    <a:pt x="1108" y="1644"/>
                    <a:pt x="751" y="2167"/>
                    <a:pt x="513" y="2715"/>
                  </a:cubicBezTo>
                  <a:cubicBezTo>
                    <a:pt x="275" y="3275"/>
                    <a:pt x="144" y="3870"/>
                    <a:pt x="1" y="4442"/>
                  </a:cubicBezTo>
                  <a:cubicBezTo>
                    <a:pt x="227" y="3989"/>
                    <a:pt x="513" y="3572"/>
                    <a:pt x="811" y="3156"/>
                  </a:cubicBezTo>
                  <a:cubicBezTo>
                    <a:pt x="1156" y="2656"/>
                    <a:pt x="1489" y="2167"/>
                    <a:pt x="1989" y="1822"/>
                  </a:cubicBezTo>
                  <a:cubicBezTo>
                    <a:pt x="2882" y="1215"/>
                    <a:pt x="4132" y="1191"/>
                    <a:pt x="4847" y="358"/>
                  </a:cubicBezTo>
                  <a:lnTo>
                    <a:pt x="4930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3"/>
            <p:cNvSpPr/>
            <p:nvPr/>
          </p:nvSpPr>
          <p:spPr>
            <a:xfrm>
              <a:off x="6937200" y="3741425"/>
              <a:ext cx="49150" cy="128300"/>
            </a:xfrm>
            <a:custGeom>
              <a:avLst/>
              <a:gdLst/>
              <a:ahLst/>
              <a:cxnLst/>
              <a:rect l="l" t="t" r="r" b="b"/>
              <a:pathLst>
                <a:path w="1966" h="5132" extrusionOk="0">
                  <a:moveTo>
                    <a:pt x="572" y="0"/>
                  </a:moveTo>
                  <a:cubicBezTo>
                    <a:pt x="370" y="572"/>
                    <a:pt x="179" y="1143"/>
                    <a:pt x="96" y="1738"/>
                  </a:cubicBezTo>
                  <a:cubicBezTo>
                    <a:pt x="1" y="2334"/>
                    <a:pt x="13" y="2953"/>
                    <a:pt x="239" y="3524"/>
                  </a:cubicBezTo>
                  <a:cubicBezTo>
                    <a:pt x="537" y="4286"/>
                    <a:pt x="1191" y="4882"/>
                    <a:pt x="1965" y="5132"/>
                  </a:cubicBezTo>
                  <a:cubicBezTo>
                    <a:pt x="1287" y="4596"/>
                    <a:pt x="882" y="3774"/>
                    <a:pt x="691" y="2929"/>
                  </a:cubicBezTo>
                  <a:cubicBezTo>
                    <a:pt x="489" y="2084"/>
                    <a:pt x="477" y="1203"/>
                    <a:pt x="477" y="33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3"/>
            <p:cNvSpPr/>
            <p:nvPr/>
          </p:nvSpPr>
          <p:spPr>
            <a:xfrm>
              <a:off x="6525850" y="4393875"/>
              <a:ext cx="175050" cy="59550"/>
            </a:xfrm>
            <a:custGeom>
              <a:avLst/>
              <a:gdLst/>
              <a:ahLst/>
              <a:cxnLst/>
              <a:rect l="l" t="t" r="r" b="b"/>
              <a:pathLst>
                <a:path w="7002" h="2382" extrusionOk="0">
                  <a:moveTo>
                    <a:pt x="7001" y="0"/>
                  </a:moveTo>
                  <a:cubicBezTo>
                    <a:pt x="4489" y="0"/>
                    <a:pt x="1989" y="846"/>
                    <a:pt x="0" y="2382"/>
                  </a:cubicBezTo>
                  <a:cubicBezTo>
                    <a:pt x="798" y="2322"/>
                    <a:pt x="1500" y="1834"/>
                    <a:pt x="2215" y="1477"/>
                  </a:cubicBezTo>
                  <a:cubicBezTo>
                    <a:pt x="3096" y="1024"/>
                    <a:pt x="4060" y="727"/>
                    <a:pt x="5060" y="632"/>
                  </a:cubicBezTo>
                  <a:cubicBezTo>
                    <a:pt x="5680" y="548"/>
                    <a:pt x="6382" y="548"/>
                    <a:pt x="6823" y="108"/>
                  </a:cubicBezTo>
                  <a:lnTo>
                    <a:pt x="7001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8" name="Google Shape;2478;p63"/>
          <p:cNvGrpSpPr/>
          <p:nvPr/>
        </p:nvGrpSpPr>
        <p:grpSpPr>
          <a:xfrm rot="-8100153">
            <a:off x="7811849" y="1368427"/>
            <a:ext cx="727719" cy="1326365"/>
            <a:chOff x="-214625" y="3943775"/>
            <a:chExt cx="458725" cy="836125"/>
          </a:xfrm>
        </p:grpSpPr>
        <p:sp>
          <p:nvSpPr>
            <p:cNvPr id="2479" name="Google Shape;2479;p63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3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3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3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3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3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3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3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3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3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3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3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1" name="Google Shape;2491;p63"/>
          <p:cNvSpPr/>
          <p:nvPr/>
        </p:nvSpPr>
        <p:spPr>
          <a:xfrm rot="2699760">
            <a:off x="5607974" y="4857732"/>
            <a:ext cx="197521" cy="50832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2" name="Google Shape;2492;p63"/>
          <p:cNvGrpSpPr/>
          <p:nvPr/>
        </p:nvGrpSpPr>
        <p:grpSpPr>
          <a:xfrm rot="-1417591">
            <a:off x="945675" y="2395836"/>
            <a:ext cx="578252" cy="1053955"/>
            <a:chOff x="-214625" y="3943775"/>
            <a:chExt cx="458725" cy="836125"/>
          </a:xfrm>
        </p:grpSpPr>
        <p:sp>
          <p:nvSpPr>
            <p:cNvPr id="2493" name="Google Shape;2493;p63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3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3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3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3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3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3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3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3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3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3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3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5" name="Google Shape;2505;p63"/>
          <p:cNvSpPr/>
          <p:nvPr/>
        </p:nvSpPr>
        <p:spPr>
          <a:xfrm rot="-2161307">
            <a:off x="1174421" y="1869817"/>
            <a:ext cx="191289" cy="492334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63"/>
          <p:cNvSpPr/>
          <p:nvPr/>
        </p:nvSpPr>
        <p:spPr>
          <a:xfrm rot="2157314">
            <a:off x="7724630" y="2908984"/>
            <a:ext cx="191296" cy="492331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7" name="Google Shape;2507;p63"/>
          <p:cNvGrpSpPr/>
          <p:nvPr/>
        </p:nvGrpSpPr>
        <p:grpSpPr>
          <a:xfrm rot="1350639">
            <a:off x="1609970" y="3908516"/>
            <a:ext cx="335945" cy="975417"/>
            <a:chOff x="1460575" y="5630575"/>
            <a:chExt cx="645350" cy="1873775"/>
          </a:xfrm>
        </p:grpSpPr>
        <p:sp>
          <p:nvSpPr>
            <p:cNvPr id="2508" name="Google Shape;2508;p63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3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0" name="Google Shape;2510;p63"/>
          <p:cNvSpPr/>
          <p:nvPr/>
        </p:nvSpPr>
        <p:spPr>
          <a:xfrm rot="-2318269">
            <a:off x="1355554" y="3677055"/>
            <a:ext cx="142847" cy="302812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Google Shape;5492;p98"/>
          <p:cNvSpPr txBox="1">
            <a:spLocks noGrp="1"/>
          </p:cNvSpPr>
          <p:nvPr>
            <p:ph type="ctrTitle"/>
          </p:nvPr>
        </p:nvSpPr>
        <p:spPr>
          <a:xfrm>
            <a:off x="2256325" y="1829800"/>
            <a:ext cx="47184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Keyword analysis</a:t>
            </a:r>
            <a:endParaRPr dirty="0"/>
          </a:p>
        </p:txBody>
      </p:sp>
      <p:sp>
        <p:nvSpPr>
          <p:cNvPr id="5493" name="Google Shape;5493;p98"/>
          <p:cNvSpPr txBox="1">
            <a:spLocks noGrp="1"/>
          </p:cNvSpPr>
          <p:nvPr>
            <p:ph type="subTitle" idx="1"/>
          </p:nvPr>
        </p:nvSpPr>
        <p:spPr>
          <a:xfrm>
            <a:off x="2661175" y="2718350"/>
            <a:ext cx="3908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국내최고 </a:t>
            </a:r>
            <a:r>
              <a:rPr lang="ko-KR" altLang="en-US" dirty="0" err="1"/>
              <a:t>검색포털</a:t>
            </a:r>
            <a:r>
              <a:rPr lang="en-US" altLang="ko-KR" dirty="0"/>
              <a:t>(</a:t>
            </a:r>
            <a:r>
              <a:rPr lang="en-US" altLang="ko-KR" dirty="0" err="1"/>
              <a:t>Naver</a:t>
            </a:r>
            <a:r>
              <a:rPr lang="en-US" altLang="ko-KR" dirty="0"/>
              <a:t>) </a:t>
            </a:r>
            <a:r>
              <a:rPr lang="ko-KR" altLang="en-US" dirty="0"/>
              <a:t>의 다양한 키워드 분석</a:t>
            </a:r>
            <a:endParaRPr dirty="0"/>
          </a:p>
        </p:txBody>
      </p:sp>
      <p:grpSp>
        <p:nvGrpSpPr>
          <p:cNvPr id="5496" name="Google Shape;5496;p98"/>
          <p:cNvGrpSpPr/>
          <p:nvPr/>
        </p:nvGrpSpPr>
        <p:grpSpPr>
          <a:xfrm rot="884614">
            <a:off x="6994515" y="2502190"/>
            <a:ext cx="1594895" cy="4630969"/>
            <a:chOff x="6512944" y="2975654"/>
            <a:chExt cx="1594853" cy="4630848"/>
          </a:xfrm>
        </p:grpSpPr>
        <p:grpSp>
          <p:nvGrpSpPr>
            <p:cNvPr id="5497" name="Google Shape;5497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498" name="Google Shape;5498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0" name="Google Shape;5500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1" name="Google Shape;5501;p98"/>
          <p:cNvGrpSpPr/>
          <p:nvPr/>
        </p:nvGrpSpPr>
        <p:grpSpPr>
          <a:xfrm rot="-9915386">
            <a:off x="554590" y="-1989660"/>
            <a:ext cx="1594895" cy="4630969"/>
            <a:chOff x="6512944" y="2975654"/>
            <a:chExt cx="1594853" cy="4630848"/>
          </a:xfrm>
        </p:grpSpPr>
        <p:grpSp>
          <p:nvGrpSpPr>
            <p:cNvPr id="5502" name="Google Shape;5502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503" name="Google Shape;5503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5" name="Google Shape;5505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98"/>
          <p:cNvGrpSpPr/>
          <p:nvPr/>
        </p:nvGrpSpPr>
        <p:grpSpPr>
          <a:xfrm rot="413369" flipH="1">
            <a:off x="7506368" y="2962176"/>
            <a:ext cx="1917530" cy="2528105"/>
            <a:chOff x="4326425" y="5583250"/>
            <a:chExt cx="744150" cy="981100"/>
          </a:xfrm>
        </p:grpSpPr>
        <p:sp>
          <p:nvSpPr>
            <p:cNvPr id="5507" name="Google Shape;5507;p98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8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8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8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8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8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8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8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8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8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8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8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8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8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8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8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8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8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8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8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8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8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8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8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8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2" name="Google Shape;5532;p98"/>
          <p:cNvGrpSpPr/>
          <p:nvPr/>
        </p:nvGrpSpPr>
        <p:grpSpPr>
          <a:xfrm>
            <a:off x="1813811" y="-1101734"/>
            <a:ext cx="4416061" cy="3102016"/>
            <a:chOff x="1813811" y="-1101734"/>
            <a:chExt cx="4416061" cy="3102016"/>
          </a:xfrm>
        </p:grpSpPr>
        <p:grpSp>
          <p:nvGrpSpPr>
            <p:cNvPr id="5533" name="Google Shape;5533;p98"/>
            <p:cNvGrpSpPr/>
            <p:nvPr/>
          </p:nvGrpSpPr>
          <p:grpSpPr>
            <a:xfrm rot="3182169">
              <a:off x="5638228" y="-288271"/>
              <a:ext cx="379449" cy="720480"/>
              <a:chOff x="2263675" y="890788"/>
              <a:chExt cx="248900" cy="472600"/>
            </a:xfrm>
          </p:grpSpPr>
          <p:sp>
            <p:nvSpPr>
              <p:cNvPr id="5534" name="Google Shape;5534;p98"/>
              <p:cNvSpPr/>
              <p:nvPr/>
            </p:nvSpPr>
            <p:spPr>
              <a:xfrm>
                <a:off x="2263675" y="890788"/>
                <a:ext cx="248900" cy="472600"/>
              </a:xfrm>
              <a:custGeom>
                <a:avLst/>
                <a:gdLst/>
                <a:ahLst/>
                <a:cxnLst/>
                <a:rect l="l" t="t" r="r" b="b"/>
                <a:pathLst>
                  <a:path w="9956" h="18904" extrusionOk="0">
                    <a:moveTo>
                      <a:pt x="4075" y="0"/>
                    </a:moveTo>
                    <a:cubicBezTo>
                      <a:pt x="3898" y="0"/>
                      <a:pt x="3718" y="22"/>
                      <a:pt x="3537" y="68"/>
                    </a:cubicBezTo>
                    <a:cubicBezTo>
                      <a:pt x="1" y="961"/>
                      <a:pt x="1215" y="9010"/>
                      <a:pt x="2882" y="13236"/>
                    </a:cubicBezTo>
                    <a:cubicBezTo>
                      <a:pt x="4537" y="17463"/>
                      <a:pt x="4132" y="18904"/>
                      <a:pt x="4132" y="18904"/>
                    </a:cubicBezTo>
                    <a:cubicBezTo>
                      <a:pt x="4132" y="18904"/>
                      <a:pt x="6811" y="17285"/>
                      <a:pt x="8430" y="12284"/>
                    </a:cubicBezTo>
                    <a:cubicBezTo>
                      <a:pt x="9955" y="7540"/>
                      <a:pt x="7355" y="0"/>
                      <a:pt x="4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98"/>
              <p:cNvSpPr/>
              <p:nvPr/>
            </p:nvSpPr>
            <p:spPr>
              <a:xfrm>
                <a:off x="2365475" y="990113"/>
                <a:ext cx="93200" cy="360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407" extrusionOk="0">
                    <a:moveTo>
                      <a:pt x="394" y="0"/>
                    </a:moveTo>
                    <a:lnTo>
                      <a:pt x="191" y="108"/>
                    </a:lnTo>
                    <a:cubicBezTo>
                      <a:pt x="215" y="179"/>
                      <a:pt x="3477" y="7001"/>
                      <a:pt x="1" y="14324"/>
                    </a:cubicBezTo>
                    <a:lnTo>
                      <a:pt x="203" y="14407"/>
                    </a:lnTo>
                    <a:cubicBezTo>
                      <a:pt x="3727" y="6989"/>
                      <a:pt x="429" y="84"/>
                      <a:pt x="3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6" name="Google Shape;5536;p98"/>
            <p:cNvGrpSpPr/>
            <p:nvPr/>
          </p:nvGrpSpPr>
          <p:grpSpPr>
            <a:xfrm rot="2852146">
              <a:off x="2485922" y="-1056195"/>
              <a:ext cx="1148697" cy="2328048"/>
              <a:chOff x="1803775" y="5029925"/>
              <a:chExt cx="655775" cy="1329050"/>
            </a:xfrm>
          </p:grpSpPr>
          <p:sp>
            <p:nvSpPr>
              <p:cNvPr id="5537" name="Google Shape;5537;p98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6344" extrusionOk="0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98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23430" extrusionOk="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98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22335" extrusionOk="0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98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1852" extrusionOk="0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98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23254" extrusionOk="0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98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avLst/>
                <a:gdLst/>
                <a:ahLst/>
                <a:cxnLst/>
                <a:rect l="l" t="t" r="r" b="b"/>
                <a:pathLst>
                  <a:path w="15825" h="17473" extrusionOk="0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98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62" extrusionOk="0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98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2884" extrusionOk="0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98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1027" extrusionOk="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98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2146" extrusionOk="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98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22790" extrusionOk="0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8" name="Google Shape;5548;p98"/>
            <p:cNvGrpSpPr/>
            <p:nvPr/>
          </p:nvGrpSpPr>
          <p:grpSpPr>
            <a:xfrm rot="6424968">
              <a:off x="2430613" y="731163"/>
              <a:ext cx="765964" cy="1396030"/>
              <a:chOff x="-214625" y="3943775"/>
              <a:chExt cx="458725" cy="836125"/>
            </a:xfrm>
          </p:grpSpPr>
          <p:sp>
            <p:nvSpPr>
              <p:cNvPr id="5549" name="Google Shape;5549;p98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20075" extrusionOk="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98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13097" extrusionOk="0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98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05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98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33445" extrusionOk="0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98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5837" extrusionOk="0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98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8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98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5335" extrusionOk="0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98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442" extrusionOk="0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98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3084" extrusionOk="0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98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930" extrusionOk="0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98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228" extrusionOk="0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98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728" extrusionOk="0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1" name="Google Shape;5561;p98"/>
            <p:cNvGrpSpPr/>
            <p:nvPr/>
          </p:nvGrpSpPr>
          <p:grpSpPr>
            <a:xfrm rot="6486648">
              <a:off x="4136594" y="-518921"/>
              <a:ext cx="1166731" cy="1651795"/>
              <a:chOff x="1793075" y="1583538"/>
              <a:chExt cx="552200" cy="781775"/>
            </a:xfrm>
          </p:grpSpPr>
          <p:sp>
            <p:nvSpPr>
              <p:cNvPr id="5562" name="Google Shape;5562;p98"/>
              <p:cNvSpPr/>
              <p:nvPr/>
            </p:nvSpPr>
            <p:spPr>
              <a:xfrm>
                <a:off x="2040150" y="1950063"/>
                <a:ext cx="70250" cy="415250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6610" extrusionOk="0">
                    <a:moveTo>
                      <a:pt x="226" y="0"/>
                    </a:moveTo>
                    <a:lnTo>
                      <a:pt x="0" y="24"/>
                    </a:lnTo>
                    <a:cubicBezTo>
                      <a:pt x="0" y="143"/>
                      <a:pt x="965" y="12502"/>
                      <a:pt x="2608" y="16609"/>
                    </a:cubicBezTo>
                    <a:lnTo>
                      <a:pt x="2810" y="16538"/>
                    </a:lnTo>
                    <a:cubicBezTo>
                      <a:pt x="1191" y="12466"/>
                      <a:pt x="238" y="119"/>
                      <a:pt x="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98"/>
              <p:cNvSpPr/>
              <p:nvPr/>
            </p:nvSpPr>
            <p:spPr>
              <a:xfrm>
                <a:off x="1793075" y="1829763"/>
                <a:ext cx="276850" cy="347875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13915" extrusionOk="0">
                    <a:moveTo>
                      <a:pt x="3644" y="1"/>
                    </a:moveTo>
                    <a:cubicBezTo>
                      <a:pt x="3201" y="1"/>
                      <a:pt x="2634" y="139"/>
                      <a:pt x="1906" y="466"/>
                    </a:cubicBezTo>
                    <a:cubicBezTo>
                      <a:pt x="191" y="1228"/>
                      <a:pt x="1" y="2705"/>
                      <a:pt x="1001" y="3883"/>
                    </a:cubicBezTo>
                    <a:cubicBezTo>
                      <a:pt x="2013" y="5050"/>
                      <a:pt x="1858" y="6455"/>
                      <a:pt x="1656" y="7360"/>
                    </a:cubicBezTo>
                    <a:cubicBezTo>
                      <a:pt x="1442" y="8265"/>
                      <a:pt x="2180" y="9396"/>
                      <a:pt x="3740" y="9467"/>
                    </a:cubicBezTo>
                    <a:cubicBezTo>
                      <a:pt x="5299" y="9551"/>
                      <a:pt x="5013" y="10229"/>
                      <a:pt x="5704" y="11896"/>
                    </a:cubicBezTo>
                    <a:cubicBezTo>
                      <a:pt x="6186" y="13057"/>
                      <a:pt x="8312" y="13914"/>
                      <a:pt x="9675" y="13914"/>
                    </a:cubicBezTo>
                    <a:cubicBezTo>
                      <a:pt x="10298" y="13914"/>
                      <a:pt x="10761" y="13736"/>
                      <a:pt x="10836" y="13325"/>
                    </a:cubicBezTo>
                    <a:cubicBezTo>
                      <a:pt x="11074" y="12015"/>
                      <a:pt x="9955" y="9158"/>
                      <a:pt x="8764" y="8193"/>
                    </a:cubicBezTo>
                    <a:cubicBezTo>
                      <a:pt x="7573" y="7229"/>
                      <a:pt x="8169" y="6455"/>
                      <a:pt x="7835" y="5431"/>
                    </a:cubicBezTo>
                    <a:cubicBezTo>
                      <a:pt x="7490" y="4395"/>
                      <a:pt x="6228" y="4562"/>
                      <a:pt x="5585" y="3729"/>
                    </a:cubicBezTo>
                    <a:cubicBezTo>
                      <a:pt x="5065" y="3051"/>
                      <a:pt x="5726" y="1"/>
                      <a:pt x="3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98"/>
              <p:cNvSpPr/>
              <p:nvPr/>
            </p:nvSpPr>
            <p:spPr>
              <a:xfrm>
                <a:off x="1860950" y="1857188"/>
                <a:ext cx="205100" cy="2899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1597" extrusionOk="0">
                    <a:moveTo>
                      <a:pt x="203" y="0"/>
                    </a:moveTo>
                    <a:lnTo>
                      <a:pt x="1" y="72"/>
                    </a:lnTo>
                    <a:cubicBezTo>
                      <a:pt x="24" y="143"/>
                      <a:pt x="2858" y="7525"/>
                      <a:pt x="8073" y="11597"/>
                    </a:cubicBezTo>
                    <a:lnTo>
                      <a:pt x="8204" y="11418"/>
                    </a:lnTo>
                    <a:cubicBezTo>
                      <a:pt x="3049" y="7394"/>
                      <a:pt x="239" y="72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98"/>
              <p:cNvSpPr/>
              <p:nvPr/>
            </p:nvSpPr>
            <p:spPr>
              <a:xfrm>
                <a:off x="2079125" y="1875513"/>
                <a:ext cx="266150" cy="433800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7352" extrusionOk="0">
                    <a:moveTo>
                      <a:pt x="6601" y="1"/>
                    </a:moveTo>
                    <a:cubicBezTo>
                      <a:pt x="3782" y="1"/>
                      <a:pt x="5166" y="3767"/>
                      <a:pt x="4680" y="4708"/>
                    </a:cubicBezTo>
                    <a:cubicBezTo>
                      <a:pt x="4109" y="5804"/>
                      <a:pt x="2692" y="5828"/>
                      <a:pt x="2489" y="7078"/>
                    </a:cubicBezTo>
                    <a:cubicBezTo>
                      <a:pt x="2287" y="8328"/>
                      <a:pt x="3061" y="9138"/>
                      <a:pt x="1906" y="10471"/>
                    </a:cubicBezTo>
                    <a:cubicBezTo>
                      <a:pt x="763" y="11816"/>
                      <a:pt x="1" y="15341"/>
                      <a:pt x="477" y="16829"/>
                    </a:cubicBezTo>
                    <a:cubicBezTo>
                      <a:pt x="591" y="17194"/>
                      <a:pt x="944" y="17352"/>
                      <a:pt x="1419" y="17352"/>
                    </a:cubicBezTo>
                    <a:cubicBezTo>
                      <a:pt x="2881" y="17352"/>
                      <a:pt x="5502" y="15854"/>
                      <a:pt x="5871" y="14281"/>
                    </a:cubicBezTo>
                    <a:cubicBezTo>
                      <a:pt x="6347" y="12209"/>
                      <a:pt x="5930" y="11471"/>
                      <a:pt x="7621" y="11114"/>
                    </a:cubicBezTo>
                    <a:cubicBezTo>
                      <a:pt x="9335" y="10757"/>
                      <a:pt x="9943" y="9316"/>
                      <a:pt x="9573" y="8280"/>
                    </a:cubicBezTo>
                    <a:cubicBezTo>
                      <a:pt x="9204" y="7256"/>
                      <a:pt x="8811" y="5649"/>
                      <a:pt x="9728" y="4101"/>
                    </a:cubicBezTo>
                    <a:cubicBezTo>
                      <a:pt x="10645" y="2565"/>
                      <a:pt x="10169" y="875"/>
                      <a:pt x="8180" y="279"/>
                    </a:cubicBezTo>
                    <a:cubicBezTo>
                      <a:pt x="7545" y="86"/>
                      <a:pt x="7025" y="1"/>
                      <a:pt x="6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98"/>
              <p:cNvSpPr/>
              <p:nvPr/>
            </p:nvSpPr>
            <p:spPr>
              <a:xfrm>
                <a:off x="2085975" y="1893188"/>
                <a:ext cx="181600" cy="383725"/>
              </a:xfrm>
              <a:custGeom>
                <a:avLst/>
                <a:gdLst/>
                <a:ahLst/>
                <a:cxnLst/>
                <a:rect l="l" t="t" r="r" b="b"/>
                <a:pathLst>
                  <a:path w="7264" h="15349" extrusionOk="0">
                    <a:moveTo>
                      <a:pt x="7037" y="1"/>
                    </a:moveTo>
                    <a:cubicBezTo>
                      <a:pt x="7025" y="96"/>
                      <a:pt x="5013" y="9597"/>
                      <a:pt x="1" y="15193"/>
                    </a:cubicBezTo>
                    <a:lnTo>
                      <a:pt x="167" y="15348"/>
                    </a:lnTo>
                    <a:cubicBezTo>
                      <a:pt x="5228" y="9704"/>
                      <a:pt x="7228" y="132"/>
                      <a:pt x="7264" y="49"/>
                    </a:cubicBez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98"/>
              <p:cNvSpPr/>
              <p:nvPr/>
            </p:nvSpPr>
            <p:spPr>
              <a:xfrm>
                <a:off x="1971675" y="1583538"/>
                <a:ext cx="261375" cy="375175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5007" extrusionOk="0">
                    <a:moveTo>
                      <a:pt x="4852" y="0"/>
                    </a:moveTo>
                    <a:cubicBezTo>
                      <a:pt x="4797" y="0"/>
                      <a:pt x="4740" y="2"/>
                      <a:pt x="4680" y="4"/>
                    </a:cubicBezTo>
                    <a:cubicBezTo>
                      <a:pt x="3132" y="76"/>
                      <a:pt x="3406" y="1695"/>
                      <a:pt x="3513" y="3017"/>
                    </a:cubicBezTo>
                    <a:cubicBezTo>
                      <a:pt x="3620" y="4303"/>
                      <a:pt x="2906" y="4314"/>
                      <a:pt x="1465" y="4779"/>
                    </a:cubicBezTo>
                    <a:cubicBezTo>
                      <a:pt x="1" y="5231"/>
                      <a:pt x="1775" y="8851"/>
                      <a:pt x="2334" y="10160"/>
                    </a:cubicBezTo>
                    <a:cubicBezTo>
                      <a:pt x="2906" y="11470"/>
                      <a:pt x="2680" y="15006"/>
                      <a:pt x="2680" y="15006"/>
                    </a:cubicBezTo>
                    <a:cubicBezTo>
                      <a:pt x="2680" y="15006"/>
                      <a:pt x="5001" y="12780"/>
                      <a:pt x="5597" y="12006"/>
                    </a:cubicBezTo>
                    <a:cubicBezTo>
                      <a:pt x="6192" y="11232"/>
                      <a:pt x="5037" y="10589"/>
                      <a:pt x="5454" y="9958"/>
                    </a:cubicBezTo>
                    <a:cubicBezTo>
                      <a:pt x="5870" y="9339"/>
                      <a:pt x="7799" y="7577"/>
                      <a:pt x="7621" y="6422"/>
                    </a:cubicBezTo>
                    <a:cubicBezTo>
                      <a:pt x="7442" y="5255"/>
                      <a:pt x="7418" y="4803"/>
                      <a:pt x="8930" y="3588"/>
                    </a:cubicBezTo>
                    <a:cubicBezTo>
                      <a:pt x="10454" y="2386"/>
                      <a:pt x="10133" y="1826"/>
                      <a:pt x="9335" y="1076"/>
                    </a:cubicBezTo>
                    <a:cubicBezTo>
                      <a:pt x="9046" y="812"/>
                      <a:pt x="8704" y="731"/>
                      <a:pt x="8356" y="731"/>
                    </a:cubicBezTo>
                    <a:cubicBezTo>
                      <a:pt x="7795" y="731"/>
                      <a:pt x="7220" y="942"/>
                      <a:pt x="6832" y="942"/>
                    </a:cubicBezTo>
                    <a:cubicBezTo>
                      <a:pt x="6786" y="942"/>
                      <a:pt x="6744" y="940"/>
                      <a:pt x="6704" y="933"/>
                    </a:cubicBezTo>
                    <a:cubicBezTo>
                      <a:pt x="6109" y="830"/>
                      <a:pt x="6229" y="0"/>
                      <a:pt x="48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98"/>
              <p:cNvSpPr/>
              <p:nvPr/>
            </p:nvSpPr>
            <p:spPr>
              <a:xfrm>
                <a:off x="2035675" y="1603538"/>
                <a:ext cx="106575" cy="35815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14326" extrusionOk="0">
                    <a:moveTo>
                      <a:pt x="4137" y="0"/>
                    </a:moveTo>
                    <a:cubicBezTo>
                      <a:pt x="4084" y="0"/>
                      <a:pt x="4036" y="44"/>
                      <a:pt x="4025" y="97"/>
                    </a:cubicBezTo>
                    <a:cubicBezTo>
                      <a:pt x="4001" y="205"/>
                      <a:pt x="1739" y="10503"/>
                      <a:pt x="12" y="14159"/>
                    </a:cubicBezTo>
                    <a:cubicBezTo>
                      <a:pt x="1" y="14218"/>
                      <a:pt x="12" y="14278"/>
                      <a:pt x="72" y="14313"/>
                    </a:cubicBezTo>
                    <a:cubicBezTo>
                      <a:pt x="96" y="14325"/>
                      <a:pt x="108" y="14325"/>
                      <a:pt x="120" y="14325"/>
                    </a:cubicBezTo>
                    <a:cubicBezTo>
                      <a:pt x="167" y="14325"/>
                      <a:pt x="191" y="14302"/>
                      <a:pt x="227" y="14254"/>
                    </a:cubicBezTo>
                    <a:cubicBezTo>
                      <a:pt x="1953" y="10575"/>
                      <a:pt x="4215" y="240"/>
                      <a:pt x="4239" y="145"/>
                    </a:cubicBezTo>
                    <a:cubicBezTo>
                      <a:pt x="4263" y="86"/>
                      <a:pt x="4215" y="26"/>
                      <a:pt x="4156" y="2"/>
                    </a:cubicBezTo>
                    <a:cubicBezTo>
                      <a:pt x="4150" y="1"/>
                      <a:pt x="4143" y="0"/>
                      <a:pt x="4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9" name="Google Shape;5569;p98"/>
            <p:cNvSpPr/>
            <p:nvPr/>
          </p:nvSpPr>
          <p:spPr>
            <a:xfrm rot="3045368">
              <a:off x="3585614" y="695384"/>
              <a:ext cx="233030" cy="472119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0" name="Google Shape;5570;p98"/>
          <p:cNvSpPr/>
          <p:nvPr/>
        </p:nvSpPr>
        <p:spPr>
          <a:xfrm rot="-7617831">
            <a:off x="3703707" y="4875939"/>
            <a:ext cx="379449" cy="720480"/>
          </a:xfrm>
          <a:custGeom>
            <a:avLst/>
            <a:gdLst/>
            <a:ahLst/>
            <a:cxnLst/>
            <a:rect l="l" t="t" r="r" b="b"/>
            <a:pathLst>
              <a:path w="9956" h="18904" extrusionOk="0">
                <a:moveTo>
                  <a:pt x="4075" y="0"/>
                </a:moveTo>
                <a:cubicBezTo>
                  <a:pt x="3898" y="0"/>
                  <a:pt x="3718" y="22"/>
                  <a:pt x="3537" y="68"/>
                </a:cubicBezTo>
                <a:cubicBezTo>
                  <a:pt x="1" y="961"/>
                  <a:pt x="1215" y="9010"/>
                  <a:pt x="2882" y="13236"/>
                </a:cubicBezTo>
                <a:cubicBezTo>
                  <a:pt x="4537" y="17463"/>
                  <a:pt x="4132" y="18904"/>
                  <a:pt x="4132" y="18904"/>
                </a:cubicBezTo>
                <a:cubicBezTo>
                  <a:pt x="4132" y="18904"/>
                  <a:pt x="6811" y="17285"/>
                  <a:pt x="8430" y="12284"/>
                </a:cubicBezTo>
                <a:cubicBezTo>
                  <a:pt x="9955" y="7540"/>
                  <a:pt x="7355" y="0"/>
                  <a:pt x="4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98"/>
          <p:cNvSpPr/>
          <p:nvPr/>
        </p:nvSpPr>
        <p:spPr>
          <a:xfrm rot="-7617831">
            <a:off x="3852950" y="4892940"/>
            <a:ext cx="142084" cy="549088"/>
          </a:xfrm>
          <a:custGeom>
            <a:avLst/>
            <a:gdLst/>
            <a:ahLst/>
            <a:cxnLst/>
            <a:rect l="l" t="t" r="r" b="b"/>
            <a:pathLst>
              <a:path w="3728" h="14407" extrusionOk="0">
                <a:moveTo>
                  <a:pt x="394" y="0"/>
                </a:moveTo>
                <a:lnTo>
                  <a:pt x="191" y="108"/>
                </a:lnTo>
                <a:cubicBezTo>
                  <a:pt x="215" y="179"/>
                  <a:pt x="3477" y="7001"/>
                  <a:pt x="1" y="14324"/>
                </a:cubicBezTo>
                <a:lnTo>
                  <a:pt x="203" y="14407"/>
                </a:lnTo>
                <a:cubicBezTo>
                  <a:pt x="3727" y="6989"/>
                  <a:pt x="429" y="84"/>
                  <a:pt x="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2" name="Google Shape;5572;p98"/>
          <p:cNvGrpSpPr/>
          <p:nvPr/>
        </p:nvGrpSpPr>
        <p:grpSpPr>
          <a:xfrm>
            <a:off x="4945903" y="4634575"/>
            <a:ext cx="2055462" cy="2074582"/>
            <a:chOff x="4945903" y="4634575"/>
            <a:chExt cx="2055462" cy="2074582"/>
          </a:xfrm>
        </p:grpSpPr>
        <p:sp>
          <p:nvSpPr>
            <p:cNvPr id="5573" name="Google Shape;5573;p98"/>
            <p:cNvSpPr/>
            <p:nvPr/>
          </p:nvSpPr>
          <p:spPr>
            <a:xfrm rot="-7947854">
              <a:off x="5803543" y="4654923"/>
              <a:ext cx="476584" cy="956934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8"/>
            <p:cNvSpPr/>
            <p:nvPr/>
          </p:nvSpPr>
          <p:spPr>
            <a:xfrm rot="-7947854">
              <a:off x="5430206" y="5624037"/>
              <a:ext cx="322262" cy="1153645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8"/>
            <p:cNvSpPr/>
            <p:nvPr/>
          </p:nvSpPr>
          <p:spPr>
            <a:xfrm rot="-7947854">
              <a:off x="5391040" y="5253449"/>
              <a:ext cx="404634" cy="1026037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8"/>
            <p:cNvSpPr/>
            <p:nvPr/>
          </p:nvSpPr>
          <p:spPr>
            <a:xfrm rot="-7947854">
              <a:off x="5638423" y="4966732"/>
              <a:ext cx="419742" cy="97808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98"/>
            <p:cNvSpPr/>
            <p:nvPr/>
          </p:nvSpPr>
          <p:spPr>
            <a:xfrm rot="-7947854">
              <a:off x="5869183" y="5299075"/>
              <a:ext cx="482320" cy="1018329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98"/>
            <p:cNvSpPr/>
            <p:nvPr/>
          </p:nvSpPr>
          <p:spPr>
            <a:xfrm rot="-7947854">
              <a:off x="6138698" y="5109455"/>
              <a:ext cx="693002" cy="765170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98"/>
            <p:cNvSpPr/>
            <p:nvPr/>
          </p:nvSpPr>
          <p:spPr>
            <a:xfrm rot="-7947854">
              <a:off x="5740148" y="4549122"/>
              <a:ext cx="396795" cy="2328048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98"/>
            <p:cNvSpPr/>
            <p:nvPr/>
          </p:nvSpPr>
          <p:spPr>
            <a:xfrm rot="-7947854">
              <a:off x="5416144" y="5285682"/>
              <a:ext cx="360317" cy="1002126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98"/>
            <p:cNvSpPr/>
            <p:nvPr/>
          </p:nvSpPr>
          <p:spPr>
            <a:xfrm rot="-7947854">
              <a:off x="5636633" y="5020954"/>
              <a:ext cx="393686" cy="92080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98"/>
            <p:cNvSpPr/>
            <p:nvPr/>
          </p:nvSpPr>
          <p:spPr>
            <a:xfrm rot="-7947854">
              <a:off x="5720923" y="4891134"/>
              <a:ext cx="1093914" cy="969808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98"/>
            <p:cNvSpPr/>
            <p:nvPr/>
          </p:nvSpPr>
          <p:spPr>
            <a:xfrm rot="-7947854">
              <a:off x="5849966" y="5299615"/>
              <a:ext cx="461476" cy="99801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4" name="Google Shape;5584;p98"/>
          <p:cNvSpPr/>
          <p:nvPr/>
        </p:nvSpPr>
        <p:spPr>
          <a:xfrm rot="-4375032">
            <a:off x="6239513" y="4625305"/>
            <a:ext cx="107909" cy="134740"/>
          </a:xfrm>
          <a:custGeom>
            <a:avLst/>
            <a:gdLst/>
            <a:ahLst/>
            <a:cxnLst/>
            <a:rect l="l" t="t" r="r" b="b"/>
            <a:pathLst>
              <a:path w="2585" h="3228" extrusionOk="0">
                <a:moveTo>
                  <a:pt x="2204" y="1"/>
                </a:moveTo>
                <a:lnTo>
                  <a:pt x="2168" y="1405"/>
                </a:lnTo>
                <a:cubicBezTo>
                  <a:pt x="2159" y="1730"/>
                  <a:pt x="2151" y="2056"/>
                  <a:pt x="2135" y="2381"/>
                </a:cubicBezTo>
                <a:lnTo>
                  <a:pt x="2135" y="2381"/>
                </a:lnTo>
                <a:cubicBezTo>
                  <a:pt x="1857" y="2192"/>
                  <a:pt x="1569" y="2007"/>
                  <a:pt x="1275" y="1822"/>
                </a:cubicBezTo>
                <a:cubicBezTo>
                  <a:pt x="858" y="1572"/>
                  <a:pt x="441" y="1334"/>
                  <a:pt x="1" y="1144"/>
                </a:cubicBezTo>
                <a:lnTo>
                  <a:pt x="1" y="1144"/>
                </a:lnTo>
                <a:cubicBezTo>
                  <a:pt x="322" y="1501"/>
                  <a:pt x="691" y="1810"/>
                  <a:pt x="1049" y="2108"/>
                </a:cubicBezTo>
                <a:cubicBezTo>
                  <a:pt x="1430" y="2406"/>
                  <a:pt x="1811" y="2691"/>
                  <a:pt x="2204" y="2977"/>
                </a:cubicBezTo>
                <a:lnTo>
                  <a:pt x="2561" y="3227"/>
                </a:lnTo>
                <a:lnTo>
                  <a:pt x="2573" y="2810"/>
                </a:lnTo>
                <a:cubicBezTo>
                  <a:pt x="2585" y="2334"/>
                  <a:pt x="2585" y="1858"/>
                  <a:pt x="2525" y="1382"/>
                </a:cubicBezTo>
                <a:cubicBezTo>
                  <a:pt x="2477" y="917"/>
                  <a:pt x="2382" y="441"/>
                  <a:pt x="2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5" name="Google Shape;5585;p98"/>
          <p:cNvGrpSpPr/>
          <p:nvPr/>
        </p:nvGrpSpPr>
        <p:grpSpPr>
          <a:xfrm>
            <a:off x="5440053" y="3895758"/>
            <a:ext cx="1482084" cy="1008521"/>
            <a:chOff x="5440053" y="3895758"/>
            <a:chExt cx="1482084" cy="1008521"/>
          </a:xfrm>
        </p:grpSpPr>
        <p:sp>
          <p:nvSpPr>
            <p:cNvPr id="5586" name="Google Shape;5586;p98"/>
            <p:cNvSpPr/>
            <p:nvPr/>
          </p:nvSpPr>
          <p:spPr>
            <a:xfrm rot="-4375032">
              <a:off x="5725571" y="3924608"/>
              <a:ext cx="325605" cy="837952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98"/>
            <p:cNvSpPr/>
            <p:nvPr/>
          </p:nvSpPr>
          <p:spPr>
            <a:xfrm rot="-4375032">
              <a:off x="6246840" y="3927638"/>
              <a:ext cx="299264" cy="546683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98"/>
            <p:cNvSpPr/>
            <p:nvPr/>
          </p:nvSpPr>
          <p:spPr>
            <a:xfrm rot="-4375032">
              <a:off x="6146669" y="4404644"/>
              <a:ext cx="390684" cy="440034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98"/>
            <p:cNvSpPr/>
            <p:nvPr/>
          </p:nvSpPr>
          <p:spPr>
            <a:xfrm rot="-4375032">
              <a:off x="6017604" y="3578092"/>
              <a:ext cx="366848" cy="1396030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98"/>
            <p:cNvSpPr/>
            <p:nvPr/>
          </p:nvSpPr>
          <p:spPr>
            <a:xfrm rot="-4375032">
              <a:off x="6005269" y="4117010"/>
              <a:ext cx="752523" cy="661053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98"/>
            <p:cNvSpPr/>
            <p:nvPr/>
          </p:nvSpPr>
          <p:spPr>
            <a:xfrm rot="-4375032">
              <a:off x="5664423" y="4228599"/>
              <a:ext cx="149152" cy="161538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98"/>
            <p:cNvSpPr/>
            <p:nvPr/>
          </p:nvSpPr>
          <p:spPr>
            <a:xfrm rot="-4375032">
              <a:off x="5794703" y="4247981"/>
              <a:ext cx="230678" cy="222689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98"/>
            <p:cNvSpPr/>
            <p:nvPr/>
          </p:nvSpPr>
          <p:spPr>
            <a:xfrm rot="-4375032">
              <a:off x="5949178" y="4297508"/>
              <a:ext cx="227673" cy="185414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98"/>
            <p:cNvSpPr/>
            <p:nvPr/>
          </p:nvSpPr>
          <p:spPr>
            <a:xfrm rot="-4375032">
              <a:off x="6316899" y="4056331"/>
              <a:ext cx="101898" cy="128729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98"/>
            <p:cNvSpPr/>
            <p:nvPr/>
          </p:nvSpPr>
          <p:spPr>
            <a:xfrm rot="-4375032">
              <a:off x="6383312" y="4125571"/>
              <a:ext cx="138716" cy="164042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98"/>
            <p:cNvSpPr/>
            <p:nvPr/>
          </p:nvSpPr>
          <p:spPr>
            <a:xfrm rot="-4375032">
              <a:off x="6345675" y="4553612"/>
              <a:ext cx="129741" cy="155611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7" name="Google Shape;5597;p98"/>
          <p:cNvGrpSpPr/>
          <p:nvPr/>
        </p:nvGrpSpPr>
        <p:grpSpPr>
          <a:xfrm>
            <a:off x="4061948" y="4234140"/>
            <a:ext cx="1498348" cy="1150335"/>
            <a:chOff x="4061948" y="4234140"/>
            <a:chExt cx="1498348" cy="1150335"/>
          </a:xfrm>
        </p:grpSpPr>
        <p:sp>
          <p:nvSpPr>
            <p:cNvPr id="5598" name="Google Shape;5598;p98"/>
            <p:cNvSpPr/>
            <p:nvPr/>
          </p:nvSpPr>
          <p:spPr>
            <a:xfrm rot="-4313375">
              <a:off x="5071040" y="4488303"/>
              <a:ext cx="130602" cy="771992"/>
            </a:xfrm>
            <a:custGeom>
              <a:avLst/>
              <a:gdLst/>
              <a:ahLst/>
              <a:cxnLst/>
              <a:rect l="l" t="t" r="r" b="b"/>
              <a:pathLst>
                <a:path w="2810" h="16610" extrusionOk="0">
                  <a:moveTo>
                    <a:pt x="226" y="0"/>
                  </a:moveTo>
                  <a:lnTo>
                    <a:pt x="0" y="24"/>
                  </a:lnTo>
                  <a:cubicBezTo>
                    <a:pt x="0" y="143"/>
                    <a:pt x="965" y="12502"/>
                    <a:pt x="2608" y="16609"/>
                  </a:cubicBezTo>
                  <a:lnTo>
                    <a:pt x="2810" y="16538"/>
                  </a:lnTo>
                  <a:cubicBezTo>
                    <a:pt x="1191" y="12466"/>
                    <a:pt x="238" y="119"/>
                    <a:pt x="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98"/>
            <p:cNvSpPr/>
            <p:nvPr/>
          </p:nvSpPr>
          <p:spPr>
            <a:xfrm rot="-4313375">
              <a:off x="4523812" y="4715992"/>
              <a:ext cx="514692" cy="646735"/>
            </a:xfrm>
            <a:custGeom>
              <a:avLst/>
              <a:gdLst/>
              <a:ahLst/>
              <a:cxnLst/>
              <a:rect l="l" t="t" r="r" b="b"/>
              <a:pathLst>
                <a:path w="11074" h="13915" extrusionOk="0">
                  <a:moveTo>
                    <a:pt x="3644" y="1"/>
                  </a:moveTo>
                  <a:cubicBezTo>
                    <a:pt x="3201" y="1"/>
                    <a:pt x="2634" y="139"/>
                    <a:pt x="1906" y="466"/>
                  </a:cubicBezTo>
                  <a:cubicBezTo>
                    <a:pt x="191" y="1228"/>
                    <a:pt x="1" y="2705"/>
                    <a:pt x="1001" y="3883"/>
                  </a:cubicBezTo>
                  <a:cubicBezTo>
                    <a:pt x="2013" y="5050"/>
                    <a:pt x="1858" y="6455"/>
                    <a:pt x="1656" y="7360"/>
                  </a:cubicBezTo>
                  <a:cubicBezTo>
                    <a:pt x="1442" y="8265"/>
                    <a:pt x="2180" y="9396"/>
                    <a:pt x="3740" y="9467"/>
                  </a:cubicBezTo>
                  <a:cubicBezTo>
                    <a:pt x="5299" y="9551"/>
                    <a:pt x="5013" y="10229"/>
                    <a:pt x="5704" y="11896"/>
                  </a:cubicBezTo>
                  <a:cubicBezTo>
                    <a:pt x="6186" y="13057"/>
                    <a:pt x="8312" y="13914"/>
                    <a:pt x="9675" y="13914"/>
                  </a:cubicBezTo>
                  <a:cubicBezTo>
                    <a:pt x="10298" y="13914"/>
                    <a:pt x="10761" y="13736"/>
                    <a:pt x="10836" y="13325"/>
                  </a:cubicBezTo>
                  <a:cubicBezTo>
                    <a:pt x="11074" y="12015"/>
                    <a:pt x="9955" y="9158"/>
                    <a:pt x="8764" y="8193"/>
                  </a:cubicBezTo>
                  <a:cubicBezTo>
                    <a:pt x="7573" y="7229"/>
                    <a:pt x="8169" y="6455"/>
                    <a:pt x="7835" y="5431"/>
                  </a:cubicBezTo>
                  <a:cubicBezTo>
                    <a:pt x="7490" y="4395"/>
                    <a:pt x="6228" y="4562"/>
                    <a:pt x="5585" y="3729"/>
                  </a:cubicBezTo>
                  <a:cubicBezTo>
                    <a:pt x="5065" y="3051"/>
                    <a:pt x="5726" y="1"/>
                    <a:pt x="3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98"/>
            <p:cNvSpPr/>
            <p:nvPr/>
          </p:nvSpPr>
          <p:spPr>
            <a:xfrm rot="-4313375">
              <a:off x="4606261" y="4712420"/>
              <a:ext cx="381302" cy="539000"/>
            </a:xfrm>
            <a:custGeom>
              <a:avLst/>
              <a:gdLst/>
              <a:ahLst/>
              <a:cxnLst/>
              <a:rect l="l" t="t" r="r" b="b"/>
              <a:pathLst>
                <a:path w="8204" h="11597" extrusionOk="0">
                  <a:moveTo>
                    <a:pt x="203" y="0"/>
                  </a:moveTo>
                  <a:lnTo>
                    <a:pt x="1" y="72"/>
                  </a:lnTo>
                  <a:cubicBezTo>
                    <a:pt x="24" y="143"/>
                    <a:pt x="2858" y="7525"/>
                    <a:pt x="8073" y="11597"/>
                  </a:cubicBezTo>
                  <a:lnTo>
                    <a:pt x="8204" y="11418"/>
                  </a:lnTo>
                  <a:cubicBezTo>
                    <a:pt x="3049" y="7394"/>
                    <a:pt x="239" y="7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98"/>
            <p:cNvSpPr/>
            <p:nvPr/>
          </p:nvSpPr>
          <p:spPr>
            <a:xfrm rot="-4313375">
              <a:off x="4852729" y="4191391"/>
              <a:ext cx="494800" cy="806478"/>
            </a:xfrm>
            <a:custGeom>
              <a:avLst/>
              <a:gdLst/>
              <a:ahLst/>
              <a:cxnLst/>
              <a:rect l="l" t="t" r="r" b="b"/>
              <a:pathLst>
                <a:path w="10646" h="17352" extrusionOk="0">
                  <a:moveTo>
                    <a:pt x="6601" y="1"/>
                  </a:moveTo>
                  <a:cubicBezTo>
                    <a:pt x="3782" y="1"/>
                    <a:pt x="5166" y="3767"/>
                    <a:pt x="4680" y="4708"/>
                  </a:cubicBezTo>
                  <a:cubicBezTo>
                    <a:pt x="4109" y="5804"/>
                    <a:pt x="2692" y="5828"/>
                    <a:pt x="2489" y="7078"/>
                  </a:cubicBezTo>
                  <a:cubicBezTo>
                    <a:pt x="2287" y="8328"/>
                    <a:pt x="3061" y="9138"/>
                    <a:pt x="1906" y="10471"/>
                  </a:cubicBezTo>
                  <a:cubicBezTo>
                    <a:pt x="763" y="11816"/>
                    <a:pt x="1" y="15341"/>
                    <a:pt x="477" y="16829"/>
                  </a:cubicBezTo>
                  <a:cubicBezTo>
                    <a:pt x="591" y="17194"/>
                    <a:pt x="944" y="17352"/>
                    <a:pt x="1419" y="17352"/>
                  </a:cubicBezTo>
                  <a:cubicBezTo>
                    <a:pt x="2881" y="17352"/>
                    <a:pt x="5502" y="15854"/>
                    <a:pt x="5871" y="14281"/>
                  </a:cubicBezTo>
                  <a:cubicBezTo>
                    <a:pt x="6347" y="12209"/>
                    <a:pt x="5930" y="11471"/>
                    <a:pt x="7621" y="11114"/>
                  </a:cubicBezTo>
                  <a:cubicBezTo>
                    <a:pt x="9335" y="10757"/>
                    <a:pt x="9943" y="9316"/>
                    <a:pt x="9573" y="8280"/>
                  </a:cubicBezTo>
                  <a:cubicBezTo>
                    <a:pt x="9204" y="7256"/>
                    <a:pt x="8811" y="5649"/>
                    <a:pt x="9728" y="4101"/>
                  </a:cubicBezTo>
                  <a:cubicBezTo>
                    <a:pt x="10645" y="2565"/>
                    <a:pt x="10169" y="875"/>
                    <a:pt x="8180" y="279"/>
                  </a:cubicBezTo>
                  <a:cubicBezTo>
                    <a:pt x="7545" y="86"/>
                    <a:pt x="7025" y="1"/>
                    <a:pt x="6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98"/>
            <p:cNvSpPr/>
            <p:nvPr/>
          </p:nvSpPr>
          <p:spPr>
            <a:xfrm rot="-4313375">
              <a:off x="4897841" y="4296279"/>
              <a:ext cx="337613" cy="713384"/>
            </a:xfrm>
            <a:custGeom>
              <a:avLst/>
              <a:gdLst/>
              <a:ahLst/>
              <a:cxnLst/>
              <a:rect l="l" t="t" r="r" b="b"/>
              <a:pathLst>
                <a:path w="7264" h="15349" extrusionOk="0">
                  <a:moveTo>
                    <a:pt x="7037" y="1"/>
                  </a:moveTo>
                  <a:cubicBezTo>
                    <a:pt x="7025" y="96"/>
                    <a:pt x="5013" y="9597"/>
                    <a:pt x="1" y="15193"/>
                  </a:cubicBezTo>
                  <a:lnTo>
                    <a:pt x="167" y="15348"/>
                  </a:lnTo>
                  <a:cubicBezTo>
                    <a:pt x="5228" y="9704"/>
                    <a:pt x="7228" y="132"/>
                    <a:pt x="7264" y="49"/>
                  </a:cubicBezTo>
                  <a:lnTo>
                    <a:pt x="70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98"/>
            <p:cNvSpPr/>
            <p:nvPr/>
          </p:nvSpPr>
          <p:spPr>
            <a:xfrm rot="-4313375">
              <a:off x="4225978" y="4254296"/>
              <a:ext cx="485923" cy="697488"/>
            </a:xfrm>
            <a:custGeom>
              <a:avLst/>
              <a:gdLst/>
              <a:ahLst/>
              <a:cxnLst/>
              <a:rect l="l" t="t" r="r" b="b"/>
              <a:pathLst>
                <a:path w="10455" h="15007" extrusionOk="0">
                  <a:moveTo>
                    <a:pt x="4852" y="0"/>
                  </a:moveTo>
                  <a:cubicBezTo>
                    <a:pt x="4797" y="0"/>
                    <a:pt x="4740" y="2"/>
                    <a:pt x="4680" y="4"/>
                  </a:cubicBezTo>
                  <a:cubicBezTo>
                    <a:pt x="3132" y="76"/>
                    <a:pt x="3406" y="1695"/>
                    <a:pt x="3513" y="3017"/>
                  </a:cubicBezTo>
                  <a:cubicBezTo>
                    <a:pt x="3620" y="4303"/>
                    <a:pt x="2906" y="4314"/>
                    <a:pt x="1465" y="4779"/>
                  </a:cubicBezTo>
                  <a:cubicBezTo>
                    <a:pt x="1" y="5231"/>
                    <a:pt x="1775" y="8851"/>
                    <a:pt x="2334" y="10160"/>
                  </a:cubicBezTo>
                  <a:cubicBezTo>
                    <a:pt x="2906" y="11470"/>
                    <a:pt x="2680" y="15006"/>
                    <a:pt x="2680" y="15006"/>
                  </a:cubicBezTo>
                  <a:cubicBezTo>
                    <a:pt x="2680" y="15006"/>
                    <a:pt x="5001" y="12780"/>
                    <a:pt x="5597" y="12006"/>
                  </a:cubicBezTo>
                  <a:cubicBezTo>
                    <a:pt x="6192" y="11232"/>
                    <a:pt x="5037" y="10589"/>
                    <a:pt x="5454" y="9958"/>
                  </a:cubicBezTo>
                  <a:cubicBezTo>
                    <a:pt x="5870" y="9339"/>
                    <a:pt x="7799" y="7577"/>
                    <a:pt x="7621" y="6422"/>
                  </a:cubicBezTo>
                  <a:cubicBezTo>
                    <a:pt x="7442" y="5255"/>
                    <a:pt x="7418" y="4803"/>
                    <a:pt x="8930" y="3588"/>
                  </a:cubicBezTo>
                  <a:cubicBezTo>
                    <a:pt x="10454" y="2386"/>
                    <a:pt x="10133" y="1826"/>
                    <a:pt x="9335" y="1076"/>
                  </a:cubicBezTo>
                  <a:cubicBezTo>
                    <a:pt x="9046" y="812"/>
                    <a:pt x="8704" y="731"/>
                    <a:pt x="8356" y="731"/>
                  </a:cubicBezTo>
                  <a:cubicBezTo>
                    <a:pt x="7795" y="731"/>
                    <a:pt x="7220" y="942"/>
                    <a:pt x="6832" y="942"/>
                  </a:cubicBezTo>
                  <a:cubicBezTo>
                    <a:pt x="6786" y="942"/>
                    <a:pt x="6744" y="940"/>
                    <a:pt x="6704" y="933"/>
                  </a:cubicBezTo>
                  <a:cubicBezTo>
                    <a:pt x="6109" y="830"/>
                    <a:pt x="6229" y="0"/>
                    <a:pt x="4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98"/>
            <p:cNvSpPr/>
            <p:nvPr/>
          </p:nvSpPr>
          <p:spPr>
            <a:xfrm rot="-4313375">
              <a:off x="4382427" y="4300438"/>
              <a:ext cx="198134" cy="665837"/>
            </a:xfrm>
            <a:custGeom>
              <a:avLst/>
              <a:gdLst/>
              <a:ahLst/>
              <a:cxnLst/>
              <a:rect l="l" t="t" r="r" b="b"/>
              <a:pathLst>
                <a:path w="4263" h="14326" extrusionOk="0">
                  <a:moveTo>
                    <a:pt x="4137" y="0"/>
                  </a:moveTo>
                  <a:cubicBezTo>
                    <a:pt x="4084" y="0"/>
                    <a:pt x="4036" y="44"/>
                    <a:pt x="4025" y="97"/>
                  </a:cubicBezTo>
                  <a:cubicBezTo>
                    <a:pt x="4001" y="205"/>
                    <a:pt x="1739" y="10503"/>
                    <a:pt x="12" y="14159"/>
                  </a:cubicBezTo>
                  <a:cubicBezTo>
                    <a:pt x="1" y="14218"/>
                    <a:pt x="12" y="14278"/>
                    <a:pt x="72" y="14313"/>
                  </a:cubicBezTo>
                  <a:cubicBezTo>
                    <a:pt x="96" y="14325"/>
                    <a:pt x="108" y="14325"/>
                    <a:pt x="120" y="14325"/>
                  </a:cubicBezTo>
                  <a:cubicBezTo>
                    <a:pt x="167" y="14325"/>
                    <a:pt x="191" y="14302"/>
                    <a:pt x="227" y="14254"/>
                  </a:cubicBezTo>
                  <a:cubicBezTo>
                    <a:pt x="1953" y="10575"/>
                    <a:pt x="4215" y="240"/>
                    <a:pt x="4239" y="145"/>
                  </a:cubicBezTo>
                  <a:cubicBezTo>
                    <a:pt x="4263" y="86"/>
                    <a:pt x="4215" y="26"/>
                    <a:pt x="4156" y="2"/>
                  </a:cubicBezTo>
                  <a:cubicBezTo>
                    <a:pt x="4150" y="1"/>
                    <a:pt x="4143" y="0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5" name="Google Shape;5605;p98"/>
          <p:cNvSpPr/>
          <p:nvPr/>
        </p:nvSpPr>
        <p:spPr>
          <a:xfrm rot="7754632" flipH="1">
            <a:off x="2852589" y="4312184"/>
            <a:ext cx="233030" cy="47211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Google Shape;5378;p95"/>
          <p:cNvSpPr txBox="1">
            <a:spLocks noGrp="1"/>
          </p:cNvSpPr>
          <p:nvPr>
            <p:ph type="title"/>
          </p:nvPr>
        </p:nvSpPr>
        <p:spPr>
          <a:xfrm>
            <a:off x="479518" y="38096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분리수거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재활용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친환경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제로웨이스트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FEA4DF-F910-4008-BCC6-05F0A9D2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2" y="1177493"/>
            <a:ext cx="2778784" cy="14284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921911-090C-4FDC-9FA6-AD8942B1E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519" y="1761232"/>
            <a:ext cx="2226853" cy="2226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7E204A-6A33-4005-BF7C-99A292E62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90" y="2874659"/>
            <a:ext cx="2411037" cy="19250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F34C3F-3B9E-4B21-BF17-BF8E9D76B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664" y="2691128"/>
            <a:ext cx="2286565" cy="2056522"/>
          </a:xfrm>
          <a:prstGeom prst="rect">
            <a:avLst/>
          </a:prstGeom>
        </p:spPr>
      </p:pic>
      <p:sp>
        <p:nvSpPr>
          <p:cNvPr id="11" name="Google Shape;5378;p95">
            <a:extLst>
              <a:ext uri="{FF2B5EF4-FFF2-40B4-BE49-F238E27FC236}">
                <a16:creationId xmlns:a16="http://schemas.microsoft.com/office/drawing/2014/main" id="{9C667D01-BCE1-4072-A870-4185C5282DA9}"/>
              </a:ext>
            </a:extLst>
          </p:cNvPr>
          <p:cNvSpPr txBox="1">
            <a:spLocks/>
          </p:cNvSpPr>
          <p:nvPr/>
        </p:nvSpPr>
        <p:spPr>
          <a:xfrm>
            <a:off x="6010835" y="1108728"/>
            <a:ext cx="2864224" cy="151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네이버 블로그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메인검색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TOP 100</a:t>
            </a:r>
          </a:p>
        </p:txBody>
      </p:sp>
    </p:spTree>
    <p:extLst>
      <p:ext uri="{BB962C8B-B14F-4D97-AF65-F5344CB8AC3E}">
        <p14:creationId xmlns:p14="http://schemas.microsoft.com/office/powerpoint/2010/main" val="3114118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68"/>
          <p:cNvSpPr/>
          <p:nvPr/>
        </p:nvSpPr>
        <p:spPr>
          <a:xfrm>
            <a:off x="1505400" y="1099325"/>
            <a:ext cx="6133200" cy="2944800"/>
          </a:xfrm>
          <a:prstGeom prst="roundRect">
            <a:avLst>
              <a:gd name="adj" fmla="val 3881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68"/>
          <p:cNvSpPr txBox="1">
            <a:spLocks noGrp="1"/>
          </p:cNvSpPr>
          <p:nvPr>
            <p:ph type="title"/>
          </p:nvPr>
        </p:nvSpPr>
        <p:spPr>
          <a:xfrm>
            <a:off x="2044153" y="1532331"/>
            <a:ext cx="50391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Persona? Persona! 2</a:t>
            </a:r>
            <a:endParaRPr dirty="0"/>
          </a:p>
        </p:txBody>
      </p:sp>
      <p:sp>
        <p:nvSpPr>
          <p:cNvPr id="2771" name="Google Shape;2771;p68"/>
          <p:cNvSpPr txBox="1">
            <a:spLocks noGrp="1"/>
          </p:cNvSpPr>
          <p:nvPr>
            <p:ph type="subTitle" idx="1"/>
          </p:nvPr>
        </p:nvSpPr>
        <p:spPr>
          <a:xfrm>
            <a:off x="2053227" y="2290100"/>
            <a:ext cx="5037600" cy="1459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ko-KR" altLang="en-US" sz="2800" b="1" dirty="0">
                <a:latin typeface="+mj-ea"/>
                <a:ea typeface="+mj-ea"/>
              </a:rPr>
              <a:t>키워드 분석으로 나온</a:t>
            </a:r>
            <a:endParaRPr lang="en-US" altLang="ko-KR" sz="2800" b="1" dirty="0">
              <a:latin typeface="+mj-ea"/>
              <a:ea typeface="+mj-ea"/>
            </a:endParaRPr>
          </a:p>
          <a:p>
            <a:pPr marL="0" lvl="0" indent="0">
              <a:lnSpc>
                <a:spcPct val="150000"/>
              </a:lnSpc>
            </a:pPr>
            <a:r>
              <a:rPr lang="ko-KR" altLang="en-US" sz="2800" b="1" dirty="0">
                <a:latin typeface="+mj-ea"/>
                <a:ea typeface="+mj-ea"/>
              </a:rPr>
              <a:t> 마지막 페르소나</a:t>
            </a:r>
            <a:endParaRPr sz="2800" b="1" dirty="0">
              <a:latin typeface="+mj-ea"/>
              <a:ea typeface="+mj-ea"/>
            </a:endParaRPr>
          </a:p>
        </p:txBody>
      </p:sp>
      <p:grpSp>
        <p:nvGrpSpPr>
          <p:cNvPr id="2772" name="Google Shape;2772;p68"/>
          <p:cNvGrpSpPr/>
          <p:nvPr/>
        </p:nvGrpSpPr>
        <p:grpSpPr>
          <a:xfrm rot="1911685">
            <a:off x="1675780" y="3740977"/>
            <a:ext cx="845641" cy="1541291"/>
            <a:chOff x="-214625" y="3943775"/>
            <a:chExt cx="458725" cy="836125"/>
          </a:xfrm>
        </p:grpSpPr>
        <p:sp>
          <p:nvSpPr>
            <p:cNvPr id="2773" name="Google Shape;2773;p68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8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8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8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8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8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8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8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8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8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8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8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5" name="Google Shape;2785;p68"/>
          <p:cNvGrpSpPr/>
          <p:nvPr/>
        </p:nvGrpSpPr>
        <p:grpSpPr>
          <a:xfrm>
            <a:off x="7462157" y="1947981"/>
            <a:ext cx="442913" cy="748873"/>
            <a:chOff x="4774877" y="116629"/>
            <a:chExt cx="576785" cy="975095"/>
          </a:xfrm>
        </p:grpSpPr>
        <p:sp>
          <p:nvSpPr>
            <p:cNvPr id="2786" name="Google Shape;2786;p68"/>
            <p:cNvSpPr/>
            <p:nvPr/>
          </p:nvSpPr>
          <p:spPr>
            <a:xfrm>
              <a:off x="4778386" y="120783"/>
              <a:ext cx="573275" cy="970942"/>
            </a:xfrm>
            <a:custGeom>
              <a:avLst/>
              <a:gdLst/>
              <a:ahLst/>
              <a:cxnLst/>
              <a:rect l="l" t="t" r="r" b="b"/>
              <a:pathLst>
                <a:path w="9800" h="16598" extrusionOk="0">
                  <a:moveTo>
                    <a:pt x="36" y="1"/>
                  </a:moveTo>
                  <a:cubicBezTo>
                    <a:pt x="36" y="1"/>
                    <a:pt x="0" y="7728"/>
                    <a:pt x="1239" y="10859"/>
                  </a:cubicBezTo>
                  <a:cubicBezTo>
                    <a:pt x="2350" y="13681"/>
                    <a:pt x="8363" y="16598"/>
                    <a:pt x="9583" y="16598"/>
                  </a:cubicBezTo>
                  <a:cubicBezTo>
                    <a:pt x="9722" y="16598"/>
                    <a:pt x="9799" y="16560"/>
                    <a:pt x="9799" y="16479"/>
                  </a:cubicBezTo>
                  <a:cubicBezTo>
                    <a:pt x="9787" y="15681"/>
                    <a:pt x="9644" y="7788"/>
                    <a:pt x="7608" y="5502"/>
                  </a:cubicBezTo>
                  <a:cubicBezTo>
                    <a:pt x="5573" y="3240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8"/>
            <p:cNvSpPr/>
            <p:nvPr/>
          </p:nvSpPr>
          <p:spPr>
            <a:xfrm>
              <a:off x="4774877" y="116629"/>
              <a:ext cx="553796" cy="957721"/>
            </a:xfrm>
            <a:custGeom>
              <a:avLst/>
              <a:gdLst/>
              <a:ahLst/>
              <a:cxnLst/>
              <a:rect l="l" t="t" r="r" b="b"/>
              <a:pathLst>
                <a:path w="9467" h="16372" extrusionOk="0">
                  <a:moveTo>
                    <a:pt x="179" y="1"/>
                  </a:moveTo>
                  <a:lnTo>
                    <a:pt x="1" y="131"/>
                  </a:lnTo>
                  <a:cubicBezTo>
                    <a:pt x="60" y="215"/>
                    <a:pt x="6787" y="8656"/>
                    <a:pt x="9252" y="16372"/>
                  </a:cubicBezTo>
                  <a:lnTo>
                    <a:pt x="9466" y="16312"/>
                  </a:lnTo>
                  <a:cubicBezTo>
                    <a:pt x="7002" y="8549"/>
                    <a:pt x="263" y="84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8"/>
            <p:cNvSpPr/>
            <p:nvPr/>
          </p:nvSpPr>
          <p:spPr>
            <a:xfrm>
              <a:off x="4793713" y="469720"/>
              <a:ext cx="369880" cy="232001"/>
            </a:xfrm>
            <a:custGeom>
              <a:avLst/>
              <a:gdLst/>
              <a:ahLst/>
              <a:cxnLst/>
              <a:rect l="l" t="t" r="r" b="b"/>
              <a:pathLst>
                <a:path w="6323" h="3966" extrusionOk="0">
                  <a:moveTo>
                    <a:pt x="84" y="1"/>
                  </a:moveTo>
                  <a:lnTo>
                    <a:pt x="0" y="215"/>
                  </a:lnTo>
                  <a:cubicBezTo>
                    <a:pt x="36" y="239"/>
                    <a:pt x="4560" y="2073"/>
                    <a:pt x="6144" y="3966"/>
                  </a:cubicBezTo>
                  <a:lnTo>
                    <a:pt x="6323" y="3811"/>
                  </a:lnTo>
                  <a:cubicBezTo>
                    <a:pt x="4715" y="1882"/>
                    <a:pt x="274" y="72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8"/>
            <p:cNvSpPr/>
            <p:nvPr/>
          </p:nvSpPr>
          <p:spPr>
            <a:xfrm>
              <a:off x="5093220" y="338101"/>
              <a:ext cx="52940" cy="329516"/>
            </a:xfrm>
            <a:custGeom>
              <a:avLst/>
              <a:gdLst/>
              <a:ahLst/>
              <a:cxnLst/>
              <a:rect l="l" t="t" r="r" b="b"/>
              <a:pathLst>
                <a:path w="905" h="5633" extrusionOk="0">
                  <a:moveTo>
                    <a:pt x="95" y="1"/>
                  </a:moveTo>
                  <a:cubicBezTo>
                    <a:pt x="95" y="179"/>
                    <a:pt x="0" y="4287"/>
                    <a:pt x="714" y="5632"/>
                  </a:cubicBezTo>
                  <a:lnTo>
                    <a:pt x="905" y="5513"/>
                  </a:lnTo>
                  <a:cubicBezTo>
                    <a:pt x="214" y="4227"/>
                    <a:pt x="321" y="48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8"/>
            <p:cNvSpPr/>
            <p:nvPr/>
          </p:nvSpPr>
          <p:spPr>
            <a:xfrm>
              <a:off x="4878651" y="800582"/>
              <a:ext cx="404042" cy="156071"/>
            </a:xfrm>
            <a:custGeom>
              <a:avLst/>
              <a:gdLst/>
              <a:ahLst/>
              <a:cxnLst/>
              <a:rect l="l" t="t" r="r" b="b"/>
              <a:pathLst>
                <a:path w="6907" h="2668" extrusionOk="0">
                  <a:moveTo>
                    <a:pt x="1" y="0"/>
                  </a:moveTo>
                  <a:lnTo>
                    <a:pt x="1" y="227"/>
                  </a:lnTo>
                  <a:cubicBezTo>
                    <a:pt x="49" y="227"/>
                    <a:pt x="4418" y="370"/>
                    <a:pt x="6764" y="2667"/>
                  </a:cubicBezTo>
                  <a:lnTo>
                    <a:pt x="6907" y="2501"/>
                  </a:lnTo>
                  <a:cubicBezTo>
                    <a:pt x="4513" y="155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8"/>
            <p:cNvSpPr/>
            <p:nvPr/>
          </p:nvSpPr>
          <p:spPr>
            <a:xfrm>
              <a:off x="5211619" y="508036"/>
              <a:ext cx="59258" cy="383861"/>
            </a:xfrm>
            <a:custGeom>
              <a:avLst/>
              <a:gdLst/>
              <a:ahLst/>
              <a:cxnLst/>
              <a:rect l="l" t="t" r="r" b="b"/>
              <a:pathLst>
                <a:path w="1013" h="6562" extrusionOk="0">
                  <a:moveTo>
                    <a:pt x="786" y="1"/>
                  </a:moveTo>
                  <a:cubicBezTo>
                    <a:pt x="750" y="191"/>
                    <a:pt x="0" y="4680"/>
                    <a:pt x="679" y="6561"/>
                  </a:cubicBezTo>
                  <a:lnTo>
                    <a:pt x="905" y="6490"/>
                  </a:lnTo>
                  <a:cubicBezTo>
                    <a:pt x="226" y="4656"/>
                    <a:pt x="988" y="96"/>
                    <a:pt x="1012" y="48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2" name="Google Shape;2792;p68"/>
          <p:cNvGrpSpPr/>
          <p:nvPr/>
        </p:nvGrpSpPr>
        <p:grpSpPr>
          <a:xfrm rot="702732">
            <a:off x="5456004" y="4587137"/>
            <a:ext cx="412357" cy="768322"/>
            <a:chOff x="5417062" y="29585"/>
            <a:chExt cx="412349" cy="768306"/>
          </a:xfrm>
        </p:grpSpPr>
        <p:sp>
          <p:nvSpPr>
            <p:cNvPr id="2793" name="Google Shape;2793;p68"/>
            <p:cNvSpPr/>
            <p:nvPr/>
          </p:nvSpPr>
          <p:spPr>
            <a:xfrm>
              <a:off x="5417062" y="33738"/>
              <a:ext cx="412349" cy="764153"/>
            </a:xfrm>
            <a:custGeom>
              <a:avLst/>
              <a:gdLst/>
              <a:ahLst/>
              <a:cxnLst/>
              <a:rect l="l" t="t" r="r" b="b"/>
              <a:pathLst>
                <a:path w="7049" h="13063" extrusionOk="0">
                  <a:moveTo>
                    <a:pt x="6311" y="1"/>
                  </a:moveTo>
                  <a:cubicBezTo>
                    <a:pt x="6311" y="1"/>
                    <a:pt x="2536" y="2882"/>
                    <a:pt x="1274" y="4739"/>
                  </a:cubicBezTo>
                  <a:cubicBezTo>
                    <a:pt x="0" y="6609"/>
                    <a:pt x="620" y="12407"/>
                    <a:pt x="691" y="12990"/>
                  </a:cubicBezTo>
                  <a:cubicBezTo>
                    <a:pt x="696" y="13039"/>
                    <a:pt x="736" y="13062"/>
                    <a:pt x="806" y="13062"/>
                  </a:cubicBezTo>
                  <a:cubicBezTo>
                    <a:pt x="1570" y="13062"/>
                    <a:pt x="5885" y="10289"/>
                    <a:pt x="6442" y="8085"/>
                  </a:cubicBezTo>
                  <a:cubicBezTo>
                    <a:pt x="7049" y="5668"/>
                    <a:pt x="6311" y="1"/>
                    <a:pt x="6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4" name="Google Shape;2794;p68"/>
            <p:cNvGrpSpPr/>
            <p:nvPr/>
          </p:nvGrpSpPr>
          <p:grpSpPr>
            <a:xfrm>
              <a:off x="5460935" y="29585"/>
              <a:ext cx="348294" cy="752921"/>
              <a:chOff x="5460935" y="29585"/>
              <a:chExt cx="348294" cy="752921"/>
            </a:xfrm>
          </p:grpSpPr>
          <p:sp>
            <p:nvSpPr>
              <p:cNvPr id="2795" name="Google Shape;2795;p68"/>
              <p:cNvSpPr/>
              <p:nvPr/>
            </p:nvSpPr>
            <p:spPr>
              <a:xfrm>
                <a:off x="5470002" y="29585"/>
                <a:ext cx="321151" cy="752921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12871" extrusionOk="0">
                    <a:moveTo>
                      <a:pt x="5299" y="0"/>
                    </a:moveTo>
                    <a:cubicBezTo>
                      <a:pt x="5251" y="72"/>
                      <a:pt x="1084" y="6894"/>
                      <a:pt x="0" y="12823"/>
                    </a:cubicBezTo>
                    <a:lnTo>
                      <a:pt x="227" y="12871"/>
                    </a:lnTo>
                    <a:cubicBezTo>
                      <a:pt x="1310" y="7001"/>
                      <a:pt x="5441" y="191"/>
                      <a:pt x="5489" y="119"/>
                    </a:cubicBezTo>
                    <a:lnTo>
                      <a:pt x="5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68"/>
              <p:cNvSpPr/>
              <p:nvPr/>
            </p:nvSpPr>
            <p:spPr>
              <a:xfrm>
                <a:off x="5556345" y="290776"/>
                <a:ext cx="252885" cy="204098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3489" extrusionOk="0">
                    <a:moveTo>
                      <a:pt x="4227" y="0"/>
                    </a:moveTo>
                    <a:cubicBezTo>
                      <a:pt x="4108" y="72"/>
                      <a:pt x="1013" y="1798"/>
                      <a:pt x="1" y="3370"/>
                    </a:cubicBezTo>
                    <a:lnTo>
                      <a:pt x="191" y="3489"/>
                    </a:lnTo>
                    <a:cubicBezTo>
                      <a:pt x="1167" y="1965"/>
                      <a:pt x="4311" y="202"/>
                      <a:pt x="4323" y="191"/>
                    </a:cubicBezTo>
                    <a:lnTo>
                      <a:pt x="42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68"/>
              <p:cNvSpPr/>
              <p:nvPr/>
            </p:nvSpPr>
            <p:spPr>
              <a:xfrm>
                <a:off x="5560557" y="223212"/>
                <a:ext cx="41124" cy="2445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180" extrusionOk="0">
                    <a:moveTo>
                      <a:pt x="226" y="0"/>
                    </a:moveTo>
                    <a:lnTo>
                      <a:pt x="0" y="36"/>
                    </a:lnTo>
                    <a:cubicBezTo>
                      <a:pt x="0" y="60"/>
                      <a:pt x="476" y="3120"/>
                      <a:pt x="83" y="4108"/>
                    </a:cubicBezTo>
                    <a:lnTo>
                      <a:pt x="298" y="4179"/>
                    </a:lnTo>
                    <a:cubicBezTo>
                      <a:pt x="703" y="3132"/>
                      <a:pt x="250" y="107"/>
                      <a:pt x="2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68"/>
              <p:cNvSpPr/>
              <p:nvPr/>
            </p:nvSpPr>
            <p:spPr>
              <a:xfrm>
                <a:off x="5492290" y="539391"/>
                <a:ext cx="285585" cy="153263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2620" extrusionOk="0">
                    <a:moveTo>
                      <a:pt x="4858" y="1"/>
                    </a:moveTo>
                    <a:cubicBezTo>
                      <a:pt x="4727" y="13"/>
                      <a:pt x="1548" y="536"/>
                      <a:pt x="0" y="2489"/>
                    </a:cubicBezTo>
                    <a:lnTo>
                      <a:pt x="179" y="2620"/>
                    </a:lnTo>
                    <a:cubicBezTo>
                      <a:pt x="1667" y="751"/>
                      <a:pt x="4858" y="227"/>
                      <a:pt x="4882" y="227"/>
                    </a:cubicBezTo>
                    <a:lnTo>
                      <a:pt x="4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68"/>
              <p:cNvSpPr/>
              <p:nvPr/>
            </p:nvSpPr>
            <p:spPr>
              <a:xfrm>
                <a:off x="5460935" y="361792"/>
                <a:ext cx="72478" cy="28143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4811" extrusionOk="0">
                    <a:moveTo>
                      <a:pt x="215" y="1"/>
                    </a:moveTo>
                    <a:lnTo>
                      <a:pt x="1" y="60"/>
                    </a:lnTo>
                    <a:cubicBezTo>
                      <a:pt x="24" y="96"/>
                      <a:pt x="1001" y="3370"/>
                      <a:pt x="691" y="4763"/>
                    </a:cubicBezTo>
                    <a:lnTo>
                      <a:pt x="917" y="4811"/>
                    </a:lnTo>
                    <a:cubicBezTo>
                      <a:pt x="1239" y="3370"/>
                      <a:pt x="262" y="131"/>
                      <a:pt x="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0" name="Google Shape;2800;p68"/>
          <p:cNvSpPr/>
          <p:nvPr/>
        </p:nvSpPr>
        <p:spPr>
          <a:xfrm>
            <a:off x="4013250" y="539875"/>
            <a:ext cx="1117500" cy="111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1" name="Google Shape;2801;p68"/>
          <p:cNvGrpSpPr/>
          <p:nvPr/>
        </p:nvGrpSpPr>
        <p:grpSpPr>
          <a:xfrm rot="2198758">
            <a:off x="4387167" y="719875"/>
            <a:ext cx="285640" cy="829391"/>
            <a:chOff x="6512944" y="2975654"/>
            <a:chExt cx="1594853" cy="4630848"/>
          </a:xfrm>
        </p:grpSpPr>
        <p:grpSp>
          <p:nvGrpSpPr>
            <p:cNvPr id="2802" name="Google Shape;2802;p6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2803" name="Google Shape;2803;p6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6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5" name="Google Shape;2805;p6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6" name="Google Shape;2806;p68"/>
          <p:cNvSpPr/>
          <p:nvPr/>
        </p:nvSpPr>
        <p:spPr>
          <a:xfrm rot="2131770">
            <a:off x="2140234" y="250082"/>
            <a:ext cx="285593" cy="578564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7" name="Google Shape;2807;p68"/>
          <p:cNvGrpSpPr/>
          <p:nvPr/>
        </p:nvGrpSpPr>
        <p:grpSpPr>
          <a:xfrm rot="-1911685" flipH="1">
            <a:off x="6622580" y="3740977"/>
            <a:ext cx="845641" cy="1541291"/>
            <a:chOff x="-214625" y="3943775"/>
            <a:chExt cx="458725" cy="836125"/>
          </a:xfrm>
        </p:grpSpPr>
        <p:sp>
          <p:nvSpPr>
            <p:cNvPr id="2808" name="Google Shape;2808;p68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8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8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8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8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8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8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8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8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976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3" name="Google Shape;6873;p121"/>
          <p:cNvSpPr txBox="1">
            <a:spLocks noGrp="1"/>
          </p:cNvSpPr>
          <p:nvPr>
            <p:ph type="title"/>
          </p:nvPr>
        </p:nvSpPr>
        <p:spPr>
          <a:xfrm>
            <a:off x="4896145" y="243345"/>
            <a:ext cx="30402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n-ea"/>
                <a:ea typeface="+mn-ea"/>
              </a:rPr>
              <a:t>이환경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6878" name="Google Shape;6878;p121"/>
          <p:cNvGrpSpPr/>
          <p:nvPr/>
        </p:nvGrpSpPr>
        <p:grpSpPr>
          <a:xfrm rot="-4448948" flipH="1">
            <a:off x="3017437" y="2962659"/>
            <a:ext cx="1506821" cy="3053852"/>
            <a:chOff x="1803775" y="5029925"/>
            <a:chExt cx="655775" cy="1329050"/>
          </a:xfrm>
        </p:grpSpPr>
        <p:sp>
          <p:nvSpPr>
            <p:cNvPr id="6879" name="Google Shape;6879;p121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121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121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121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121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121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121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121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121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121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121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0" name="Google Shape;6890;p121"/>
          <p:cNvGrpSpPr/>
          <p:nvPr/>
        </p:nvGrpSpPr>
        <p:grpSpPr>
          <a:xfrm rot="-1055400">
            <a:off x="8238996" y="2696001"/>
            <a:ext cx="956147" cy="1742838"/>
            <a:chOff x="-214625" y="3943775"/>
            <a:chExt cx="458725" cy="836125"/>
          </a:xfrm>
        </p:grpSpPr>
        <p:sp>
          <p:nvSpPr>
            <p:cNvPr id="6891" name="Google Shape;6891;p121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121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121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121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121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121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121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121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121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121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121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121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3" name="Google Shape;6903;p121"/>
          <p:cNvGrpSpPr/>
          <p:nvPr/>
        </p:nvGrpSpPr>
        <p:grpSpPr>
          <a:xfrm rot="-4974220" flipH="1">
            <a:off x="7358609" y="3307995"/>
            <a:ext cx="526998" cy="692095"/>
            <a:chOff x="2136875" y="1156838"/>
            <a:chExt cx="166125" cy="218175"/>
          </a:xfrm>
        </p:grpSpPr>
        <p:sp>
          <p:nvSpPr>
            <p:cNvPr id="6904" name="Google Shape;6904;p121"/>
            <p:cNvSpPr/>
            <p:nvPr/>
          </p:nvSpPr>
          <p:spPr>
            <a:xfrm>
              <a:off x="2136875" y="1156838"/>
              <a:ext cx="166125" cy="218175"/>
            </a:xfrm>
            <a:custGeom>
              <a:avLst/>
              <a:gdLst/>
              <a:ahLst/>
              <a:cxnLst/>
              <a:rect l="l" t="t" r="r" b="b"/>
              <a:pathLst>
                <a:path w="6645" h="8727" extrusionOk="0">
                  <a:moveTo>
                    <a:pt x="2150" y="0"/>
                  </a:moveTo>
                  <a:cubicBezTo>
                    <a:pt x="1873" y="0"/>
                    <a:pt x="1619" y="82"/>
                    <a:pt x="1406" y="261"/>
                  </a:cubicBezTo>
                  <a:cubicBezTo>
                    <a:pt x="1" y="1428"/>
                    <a:pt x="2275" y="4845"/>
                    <a:pt x="3965" y="6404"/>
                  </a:cubicBezTo>
                  <a:cubicBezTo>
                    <a:pt x="5644" y="7976"/>
                    <a:pt x="5763" y="8726"/>
                    <a:pt x="5763" y="8726"/>
                  </a:cubicBezTo>
                  <a:cubicBezTo>
                    <a:pt x="5763" y="8726"/>
                    <a:pt x="6644" y="7416"/>
                    <a:pt x="6263" y="4761"/>
                  </a:cubicBezTo>
                  <a:cubicBezTo>
                    <a:pt x="5981" y="2530"/>
                    <a:pt x="3695" y="0"/>
                    <a:pt x="2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121"/>
            <p:cNvSpPr/>
            <p:nvPr/>
          </p:nvSpPr>
          <p:spPr>
            <a:xfrm>
              <a:off x="2201775" y="1202338"/>
              <a:ext cx="79500" cy="166425"/>
            </a:xfrm>
            <a:custGeom>
              <a:avLst/>
              <a:gdLst/>
              <a:ahLst/>
              <a:cxnLst/>
              <a:rect l="l" t="t" r="r" b="b"/>
              <a:pathLst>
                <a:path w="3180" h="6657" extrusionOk="0">
                  <a:moveTo>
                    <a:pt x="131" y="1"/>
                  </a:moveTo>
                  <a:lnTo>
                    <a:pt x="0" y="179"/>
                  </a:lnTo>
                  <a:cubicBezTo>
                    <a:pt x="24" y="203"/>
                    <a:pt x="2953" y="2584"/>
                    <a:pt x="2953" y="6656"/>
                  </a:cubicBezTo>
                  <a:lnTo>
                    <a:pt x="3179" y="6656"/>
                  </a:lnTo>
                  <a:cubicBezTo>
                    <a:pt x="3179" y="2465"/>
                    <a:pt x="155" y="24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6" name="Google Shape;6906;p121"/>
          <p:cNvGrpSpPr/>
          <p:nvPr/>
        </p:nvGrpSpPr>
        <p:grpSpPr>
          <a:xfrm rot="-612919" flipH="1">
            <a:off x="3412563" y="-17355"/>
            <a:ext cx="839927" cy="2438828"/>
            <a:chOff x="6512944" y="2975654"/>
            <a:chExt cx="1594853" cy="4630848"/>
          </a:xfrm>
        </p:grpSpPr>
        <p:grpSp>
          <p:nvGrpSpPr>
            <p:cNvPr id="6907" name="Google Shape;6907;p121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6908" name="Google Shape;6908;p121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121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10" name="Google Shape;6910;p121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4" name="Google Shape;6874;p121"/>
          <p:cNvSpPr txBox="1">
            <a:spLocks noGrp="1"/>
          </p:cNvSpPr>
          <p:nvPr>
            <p:ph type="subTitle" idx="1"/>
          </p:nvPr>
        </p:nvSpPr>
        <p:spPr>
          <a:xfrm>
            <a:off x="4796891" y="788425"/>
            <a:ext cx="3625816" cy="40869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sz="1400" dirty="0">
                <a:latin typeface="+mn-ea"/>
                <a:ea typeface="+mn-ea"/>
              </a:rPr>
              <a:t>-   </a:t>
            </a:r>
            <a:r>
              <a:rPr lang="ko-KR" altLang="en-US" sz="1400" dirty="0">
                <a:latin typeface="+mn-ea"/>
                <a:ea typeface="+mn-ea"/>
              </a:rPr>
              <a:t>나이 </a:t>
            </a:r>
            <a:r>
              <a:rPr lang="en-US" altLang="ko-KR" sz="1400" dirty="0">
                <a:latin typeface="+mn-ea"/>
                <a:ea typeface="+mn-ea"/>
              </a:rPr>
              <a:t>20</a:t>
            </a:r>
            <a:r>
              <a:rPr lang="ko-KR" altLang="en-US" sz="1400" dirty="0">
                <a:latin typeface="+mn-ea"/>
                <a:ea typeface="+mn-ea"/>
              </a:rPr>
              <a:t>대</a:t>
            </a:r>
          </a:p>
          <a:p>
            <a:pPr marL="285750" lvl="0" indent="-285750">
              <a:buFontTx/>
              <a:buChar char="-"/>
            </a:pPr>
            <a:r>
              <a:rPr lang="ko-KR" altLang="en-US" sz="1400" dirty="0">
                <a:latin typeface="+mn-ea"/>
                <a:ea typeface="+mn-ea"/>
              </a:rPr>
              <a:t>직업 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>
                <a:latin typeface="+mn-ea"/>
                <a:ea typeface="+mn-ea"/>
              </a:rPr>
              <a:t>대학원생</a:t>
            </a:r>
          </a:p>
          <a:p>
            <a:pPr marL="285750" lvl="0" indent="-285750">
              <a:buFontTx/>
              <a:buChar char="-"/>
            </a:pPr>
            <a:r>
              <a:rPr lang="en-US" altLang="ko-KR" sz="1400" dirty="0" err="1">
                <a:latin typeface="+mn-ea"/>
                <a:ea typeface="+mn-ea"/>
              </a:rPr>
              <a:t>sns</a:t>
            </a:r>
            <a:r>
              <a:rPr lang="ko-KR" altLang="en-US" sz="1400" dirty="0">
                <a:latin typeface="+mn-ea"/>
                <a:ea typeface="+mn-ea"/>
              </a:rPr>
              <a:t>활용도 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>
                <a:latin typeface="+mn-ea"/>
                <a:ea typeface="+mn-ea"/>
              </a:rPr>
              <a:t>매일</a:t>
            </a:r>
          </a:p>
          <a:p>
            <a:pPr marL="285750" lvl="0" indent="-285750">
              <a:buFontTx/>
              <a:buChar char="-"/>
            </a:pPr>
            <a:r>
              <a:rPr lang="ko-KR" altLang="en-US" sz="1400" dirty="0">
                <a:latin typeface="+mn-ea"/>
                <a:ea typeface="+mn-ea"/>
              </a:rPr>
              <a:t>재활용 능력 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>
                <a:latin typeface="+mn-ea"/>
                <a:ea typeface="+mn-ea"/>
              </a:rPr>
              <a:t>최상</a:t>
            </a:r>
          </a:p>
          <a:p>
            <a:pPr marL="285750" lvl="0" indent="-285750">
              <a:buFontTx/>
              <a:buChar char="-"/>
            </a:pPr>
            <a:endParaRPr lang="ko-KR" altLang="en-US" sz="1400" dirty="0">
              <a:latin typeface="+mn-ea"/>
              <a:ea typeface="+mn-ea"/>
            </a:endParaRPr>
          </a:p>
          <a:p>
            <a:pPr marL="285750" lvl="0" indent="-285750">
              <a:buFontTx/>
              <a:buChar char="-"/>
            </a:pPr>
            <a:r>
              <a:rPr lang="ko-KR" altLang="en-US" sz="1400" dirty="0">
                <a:latin typeface="+mn-ea"/>
                <a:ea typeface="+mn-ea"/>
              </a:rPr>
              <a:t>특이사항 </a:t>
            </a:r>
            <a:r>
              <a:rPr lang="en-US" altLang="ko-KR" sz="1400" dirty="0">
                <a:latin typeface="+mn-ea"/>
                <a:ea typeface="+mn-ea"/>
              </a:rPr>
              <a:t>:</a:t>
            </a:r>
          </a:p>
          <a:p>
            <a:pPr marL="0" lvl="0" indent="0"/>
            <a:r>
              <a:rPr lang="ko-KR" altLang="en-US" sz="1400" dirty="0">
                <a:latin typeface="+mn-ea"/>
                <a:ea typeface="+mn-ea"/>
              </a:rPr>
              <a:t>대학과 대학원에서 환경 과학을 전공했으며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학위 취득 후에는 </a:t>
            </a:r>
            <a:r>
              <a:rPr lang="ko-KR" altLang="en-US" sz="1400" b="1" dirty="0">
                <a:solidFill>
                  <a:schemeClr val="accent4"/>
                </a:solidFill>
                <a:latin typeface="+mn-ea"/>
                <a:ea typeface="+mn-ea"/>
              </a:rPr>
              <a:t>환경보호</a:t>
            </a:r>
            <a:r>
              <a:rPr lang="ko-KR" altLang="en-US" sz="1400" dirty="0">
                <a:latin typeface="+mn-ea"/>
                <a:ea typeface="+mn-ea"/>
              </a:rPr>
              <a:t>를 위한 다양한 비영리 활동에 참여해왔다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lvl="0" indent="0"/>
            <a:r>
              <a:rPr lang="ko-KR" altLang="en-US" sz="1400" dirty="0">
                <a:latin typeface="+mn-ea"/>
                <a:ea typeface="+mn-ea"/>
              </a:rPr>
              <a:t>현재는 자신의 블로그와 </a:t>
            </a:r>
            <a:r>
              <a:rPr lang="en-US" altLang="ko-KR" sz="1400" dirty="0">
                <a:latin typeface="+mn-ea"/>
                <a:ea typeface="+mn-ea"/>
              </a:rPr>
              <a:t>SNS</a:t>
            </a:r>
            <a:r>
              <a:rPr lang="ko-KR" altLang="en-US" sz="1400" dirty="0">
                <a:latin typeface="+mn-ea"/>
                <a:ea typeface="+mn-ea"/>
              </a:rPr>
              <a:t>를 통해 </a:t>
            </a:r>
            <a:r>
              <a:rPr lang="ko-KR" altLang="en-US" b="1" dirty="0">
                <a:solidFill>
                  <a:schemeClr val="accent4"/>
                </a:solidFill>
                <a:latin typeface="+mn-ea"/>
                <a:ea typeface="+mn-ea"/>
              </a:rPr>
              <a:t>친환경 생활 방법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chemeClr val="accent4"/>
                </a:solidFill>
                <a:latin typeface="+mn-ea"/>
                <a:ea typeface="+mn-ea"/>
              </a:rPr>
              <a:t>제로 </a:t>
            </a:r>
            <a:r>
              <a:rPr lang="ko-KR" altLang="en-US" b="1" dirty="0" err="1">
                <a:solidFill>
                  <a:schemeClr val="accent4"/>
                </a:solidFill>
                <a:latin typeface="+mn-ea"/>
                <a:ea typeface="+mn-ea"/>
              </a:rPr>
              <a:t>웨이스트</a:t>
            </a:r>
            <a:r>
              <a:rPr lang="ko-KR" altLang="en-US" b="1" dirty="0">
                <a:solidFill>
                  <a:schemeClr val="accent4"/>
                </a:solidFill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팁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chemeClr val="accent4"/>
                </a:solidFill>
                <a:latin typeface="+mn-ea"/>
                <a:ea typeface="+mn-ea"/>
              </a:rPr>
              <a:t>재활용 기술</a:t>
            </a:r>
            <a:r>
              <a:rPr lang="ko-KR" altLang="en-US" sz="1400" dirty="0">
                <a:latin typeface="+mn-ea"/>
                <a:ea typeface="+mn-ea"/>
              </a:rPr>
              <a:t>을 널리 알리는 데 힘쓰고 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lvl="0" indent="0"/>
            <a:r>
              <a:rPr lang="ko-KR" altLang="en-US" sz="1400" dirty="0">
                <a:latin typeface="+mn-ea"/>
                <a:ea typeface="+mn-ea"/>
              </a:rPr>
              <a:t>또한 환경을 생각하여 대중교통 이용에 힘쓰고 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lvl="0" indent="0"/>
            <a:endParaRPr lang="en-US" altLang="ko-KR" sz="1400" dirty="0">
              <a:latin typeface="+mj-ea"/>
              <a:ea typeface="+mj-ea"/>
            </a:endParaRPr>
          </a:p>
          <a:p>
            <a:pPr marL="0" lvl="0" indent="0"/>
            <a:r>
              <a:rPr lang="en-US" altLang="ko-KR" sz="1400" dirty="0">
                <a:latin typeface="+mj-ea"/>
                <a:ea typeface="+mj-ea"/>
              </a:rPr>
              <a:t> =&gt; </a:t>
            </a:r>
            <a:r>
              <a:rPr lang="ko-KR" altLang="en-US" sz="1400" dirty="0">
                <a:latin typeface="+mj-ea"/>
                <a:ea typeface="+mj-ea"/>
              </a:rPr>
              <a:t>잠재요구사항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이 모든 </a:t>
            </a:r>
            <a:r>
              <a:rPr lang="ko-KR" altLang="en-US" sz="1400" dirty="0" err="1">
                <a:latin typeface="+mj-ea"/>
                <a:ea typeface="+mj-ea"/>
              </a:rPr>
              <a:t>정보에대한</a:t>
            </a:r>
            <a:r>
              <a:rPr lang="ko-KR" altLang="en-US" sz="1400" dirty="0">
                <a:latin typeface="+mj-ea"/>
                <a:ea typeface="+mj-ea"/>
              </a:rPr>
              <a:t> 본인의 팁을 </a:t>
            </a:r>
            <a:r>
              <a:rPr lang="ko-KR" altLang="en-US" sz="1400" dirty="0" err="1">
                <a:latin typeface="+mj-ea"/>
                <a:ea typeface="+mj-ea"/>
              </a:rPr>
              <a:t>공유할수</a:t>
            </a:r>
            <a:r>
              <a:rPr lang="ko-KR" altLang="en-US" sz="1400" dirty="0">
                <a:latin typeface="+mj-ea"/>
                <a:ea typeface="+mj-ea"/>
              </a:rPr>
              <a:t> 있는 게시판</a:t>
            </a:r>
          </a:p>
        </p:txBody>
      </p:sp>
      <p:grpSp>
        <p:nvGrpSpPr>
          <p:cNvPr id="6911" name="Google Shape;6911;p121"/>
          <p:cNvGrpSpPr/>
          <p:nvPr/>
        </p:nvGrpSpPr>
        <p:grpSpPr>
          <a:xfrm rot="-6528303" flipH="1">
            <a:off x="3994923" y="736428"/>
            <a:ext cx="527004" cy="692104"/>
            <a:chOff x="2136875" y="1156838"/>
            <a:chExt cx="166125" cy="218175"/>
          </a:xfrm>
        </p:grpSpPr>
        <p:sp>
          <p:nvSpPr>
            <p:cNvPr id="6912" name="Google Shape;6912;p121"/>
            <p:cNvSpPr/>
            <p:nvPr/>
          </p:nvSpPr>
          <p:spPr>
            <a:xfrm>
              <a:off x="2136875" y="1156838"/>
              <a:ext cx="166125" cy="218175"/>
            </a:xfrm>
            <a:custGeom>
              <a:avLst/>
              <a:gdLst/>
              <a:ahLst/>
              <a:cxnLst/>
              <a:rect l="l" t="t" r="r" b="b"/>
              <a:pathLst>
                <a:path w="6645" h="8727" extrusionOk="0">
                  <a:moveTo>
                    <a:pt x="2150" y="0"/>
                  </a:moveTo>
                  <a:cubicBezTo>
                    <a:pt x="1873" y="0"/>
                    <a:pt x="1619" y="82"/>
                    <a:pt x="1406" y="261"/>
                  </a:cubicBezTo>
                  <a:cubicBezTo>
                    <a:pt x="1" y="1428"/>
                    <a:pt x="2275" y="4845"/>
                    <a:pt x="3965" y="6404"/>
                  </a:cubicBezTo>
                  <a:cubicBezTo>
                    <a:pt x="5644" y="7976"/>
                    <a:pt x="5763" y="8726"/>
                    <a:pt x="5763" y="8726"/>
                  </a:cubicBezTo>
                  <a:cubicBezTo>
                    <a:pt x="5763" y="8726"/>
                    <a:pt x="6644" y="7416"/>
                    <a:pt x="6263" y="4761"/>
                  </a:cubicBezTo>
                  <a:cubicBezTo>
                    <a:pt x="5981" y="2530"/>
                    <a:pt x="3695" y="0"/>
                    <a:pt x="215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121"/>
            <p:cNvSpPr/>
            <p:nvPr/>
          </p:nvSpPr>
          <p:spPr>
            <a:xfrm>
              <a:off x="2201775" y="1202338"/>
              <a:ext cx="79500" cy="166425"/>
            </a:xfrm>
            <a:custGeom>
              <a:avLst/>
              <a:gdLst/>
              <a:ahLst/>
              <a:cxnLst/>
              <a:rect l="l" t="t" r="r" b="b"/>
              <a:pathLst>
                <a:path w="3180" h="6657" extrusionOk="0">
                  <a:moveTo>
                    <a:pt x="131" y="1"/>
                  </a:moveTo>
                  <a:lnTo>
                    <a:pt x="0" y="179"/>
                  </a:lnTo>
                  <a:cubicBezTo>
                    <a:pt x="24" y="203"/>
                    <a:pt x="2953" y="2584"/>
                    <a:pt x="2953" y="6656"/>
                  </a:cubicBezTo>
                  <a:lnTo>
                    <a:pt x="3179" y="6656"/>
                  </a:lnTo>
                  <a:cubicBezTo>
                    <a:pt x="3179" y="2465"/>
                    <a:pt x="155" y="24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4" name="Google Shape;6914;p121"/>
          <p:cNvGrpSpPr/>
          <p:nvPr/>
        </p:nvGrpSpPr>
        <p:grpSpPr>
          <a:xfrm rot="-4598164" flipH="1">
            <a:off x="7792914" y="1664684"/>
            <a:ext cx="395232" cy="519044"/>
            <a:chOff x="2136875" y="1156838"/>
            <a:chExt cx="166125" cy="218175"/>
          </a:xfrm>
        </p:grpSpPr>
        <p:sp>
          <p:nvSpPr>
            <p:cNvPr id="6915" name="Google Shape;6915;p121"/>
            <p:cNvSpPr/>
            <p:nvPr/>
          </p:nvSpPr>
          <p:spPr>
            <a:xfrm>
              <a:off x="2136875" y="1156838"/>
              <a:ext cx="166125" cy="218175"/>
            </a:xfrm>
            <a:custGeom>
              <a:avLst/>
              <a:gdLst/>
              <a:ahLst/>
              <a:cxnLst/>
              <a:rect l="l" t="t" r="r" b="b"/>
              <a:pathLst>
                <a:path w="6645" h="8727" extrusionOk="0">
                  <a:moveTo>
                    <a:pt x="2150" y="0"/>
                  </a:moveTo>
                  <a:cubicBezTo>
                    <a:pt x="1873" y="0"/>
                    <a:pt x="1619" y="82"/>
                    <a:pt x="1406" y="261"/>
                  </a:cubicBezTo>
                  <a:cubicBezTo>
                    <a:pt x="1" y="1428"/>
                    <a:pt x="2275" y="4845"/>
                    <a:pt x="3965" y="6404"/>
                  </a:cubicBezTo>
                  <a:cubicBezTo>
                    <a:pt x="5644" y="7976"/>
                    <a:pt x="5763" y="8726"/>
                    <a:pt x="5763" y="8726"/>
                  </a:cubicBezTo>
                  <a:cubicBezTo>
                    <a:pt x="5763" y="8726"/>
                    <a:pt x="6644" y="7416"/>
                    <a:pt x="6263" y="4761"/>
                  </a:cubicBezTo>
                  <a:cubicBezTo>
                    <a:pt x="5981" y="2530"/>
                    <a:pt x="3695" y="0"/>
                    <a:pt x="215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121"/>
            <p:cNvSpPr/>
            <p:nvPr/>
          </p:nvSpPr>
          <p:spPr>
            <a:xfrm>
              <a:off x="2201775" y="1202338"/>
              <a:ext cx="79500" cy="166425"/>
            </a:xfrm>
            <a:custGeom>
              <a:avLst/>
              <a:gdLst/>
              <a:ahLst/>
              <a:cxnLst/>
              <a:rect l="l" t="t" r="r" b="b"/>
              <a:pathLst>
                <a:path w="3180" h="6657" extrusionOk="0">
                  <a:moveTo>
                    <a:pt x="131" y="1"/>
                  </a:moveTo>
                  <a:lnTo>
                    <a:pt x="0" y="179"/>
                  </a:lnTo>
                  <a:cubicBezTo>
                    <a:pt x="24" y="203"/>
                    <a:pt x="2953" y="2584"/>
                    <a:pt x="2953" y="6656"/>
                  </a:cubicBezTo>
                  <a:lnTo>
                    <a:pt x="3179" y="6656"/>
                  </a:lnTo>
                  <a:cubicBezTo>
                    <a:pt x="3179" y="2465"/>
                    <a:pt x="155" y="24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7844;p125">
            <a:extLst>
              <a:ext uri="{FF2B5EF4-FFF2-40B4-BE49-F238E27FC236}">
                <a16:creationId xmlns:a16="http://schemas.microsoft.com/office/drawing/2014/main" id="{FB4CE79C-A894-4CF1-A403-FAEFE22DAA88}"/>
              </a:ext>
            </a:extLst>
          </p:cNvPr>
          <p:cNvGrpSpPr/>
          <p:nvPr/>
        </p:nvGrpSpPr>
        <p:grpSpPr>
          <a:xfrm rot="8657525">
            <a:off x="1000766" y="-634251"/>
            <a:ext cx="1356504" cy="2313229"/>
            <a:chOff x="6426675" y="968225"/>
            <a:chExt cx="1088600" cy="1856375"/>
          </a:xfrm>
        </p:grpSpPr>
        <p:sp>
          <p:nvSpPr>
            <p:cNvPr id="128" name="Google Shape;7845;p125">
              <a:extLst>
                <a:ext uri="{FF2B5EF4-FFF2-40B4-BE49-F238E27FC236}">
                  <a16:creationId xmlns:a16="http://schemas.microsoft.com/office/drawing/2014/main" id="{57DBB1B9-8332-4ACC-B0C4-31855822A34A}"/>
                </a:ext>
              </a:extLst>
            </p:cNvPr>
            <p:cNvSpPr/>
            <p:nvPr/>
          </p:nvSpPr>
          <p:spPr>
            <a:xfrm>
              <a:off x="6504075" y="1074050"/>
              <a:ext cx="934375" cy="1750550"/>
            </a:xfrm>
            <a:custGeom>
              <a:avLst/>
              <a:gdLst/>
              <a:ahLst/>
              <a:cxnLst/>
              <a:rect l="l" t="t" r="r" b="b"/>
              <a:pathLst>
                <a:path w="37375" h="70022" extrusionOk="0">
                  <a:moveTo>
                    <a:pt x="3048" y="0"/>
                  </a:moveTo>
                  <a:cubicBezTo>
                    <a:pt x="2991" y="0"/>
                    <a:pt x="2935" y="19"/>
                    <a:pt x="2894" y="61"/>
                  </a:cubicBezTo>
                  <a:cubicBezTo>
                    <a:pt x="2787" y="144"/>
                    <a:pt x="2775" y="311"/>
                    <a:pt x="2858" y="418"/>
                  </a:cubicBezTo>
                  <a:cubicBezTo>
                    <a:pt x="4632" y="2514"/>
                    <a:pt x="6263" y="4609"/>
                    <a:pt x="7775" y="6705"/>
                  </a:cubicBezTo>
                  <a:cubicBezTo>
                    <a:pt x="7353" y="7119"/>
                    <a:pt x="6201" y="8050"/>
                    <a:pt x="4279" y="8050"/>
                  </a:cubicBezTo>
                  <a:cubicBezTo>
                    <a:pt x="3223" y="8050"/>
                    <a:pt x="1934" y="7769"/>
                    <a:pt x="405" y="6966"/>
                  </a:cubicBezTo>
                  <a:cubicBezTo>
                    <a:pt x="371" y="6949"/>
                    <a:pt x="333" y="6941"/>
                    <a:pt x="295" y="6941"/>
                  </a:cubicBezTo>
                  <a:cubicBezTo>
                    <a:pt x="203" y="6941"/>
                    <a:pt x="111" y="6989"/>
                    <a:pt x="60" y="7074"/>
                  </a:cubicBezTo>
                  <a:cubicBezTo>
                    <a:pt x="0" y="7193"/>
                    <a:pt x="48" y="7336"/>
                    <a:pt x="167" y="7407"/>
                  </a:cubicBezTo>
                  <a:cubicBezTo>
                    <a:pt x="1763" y="8240"/>
                    <a:pt x="3108" y="8538"/>
                    <a:pt x="4251" y="8538"/>
                  </a:cubicBezTo>
                  <a:cubicBezTo>
                    <a:pt x="6251" y="8538"/>
                    <a:pt x="7537" y="7598"/>
                    <a:pt x="8049" y="7121"/>
                  </a:cubicBezTo>
                  <a:cubicBezTo>
                    <a:pt x="10347" y="10348"/>
                    <a:pt x="12335" y="13539"/>
                    <a:pt x="14097" y="16694"/>
                  </a:cubicBezTo>
                  <a:cubicBezTo>
                    <a:pt x="13702" y="16516"/>
                    <a:pt x="13169" y="16340"/>
                    <a:pt x="12602" y="16340"/>
                  </a:cubicBezTo>
                  <a:cubicBezTo>
                    <a:pt x="11957" y="16340"/>
                    <a:pt x="11269" y="16567"/>
                    <a:pt x="10692" y="17277"/>
                  </a:cubicBezTo>
                  <a:cubicBezTo>
                    <a:pt x="11640" y="17873"/>
                    <a:pt x="12393" y="18076"/>
                    <a:pt x="12982" y="18076"/>
                  </a:cubicBezTo>
                  <a:cubicBezTo>
                    <a:pt x="13747" y="18076"/>
                    <a:pt x="14233" y="17732"/>
                    <a:pt x="14502" y="17456"/>
                  </a:cubicBezTo>
                  <a:cubicBezTo>
                    <a:pt x="16050" y="20301"/>
                    <a:pt x="17384" y="23111"/>
                    <a:pt x="18550" y="25838"/>
                  </a:cubicBezTo>
                  <a:cubicBezTo>
                    <a:pt x="18131" y="25911"/>
                    <a:pt x="17166" y="26086"/>
                    <a:pt x="15885" y="26086"/>
                  </a:cubicBezTo>
                  <a:cubicBezTo>
                    <a:pt x="15711" y="26086"/>
                    <a:pt x="15532" y="26083"/>
                    <a:pt x="15348" y="26076"/>
                  </a:cubicBezTo>
                  <a:cubicBezTo>
                    <a:pt x="15371" y="25385"/>
                    <a:pt x="15276" y="22576"/>
                    <a:pt x="12014" y="22326"/>
                  </a:cubicBezTo>
                  <a:lnTo>
                    <a:pt x="12014" y="22326"/>
                  </a:lnTo>
                  <a:cubicBezTo>
                    <a:pt x="12133" y="24707"/>
                    <a:pt x="13276" y="25624"/>
                    <a:pt x="14205" y="25981"/>
                  </a:cubicBezTo>
                  <a:cubicBezTo>
                    <a:pt x="13050" y="25850"/>
                    <a:pt x="11776" y="25564"/>
                    <a:pt x="10466" y="25028"/>
                  </a:cubicBezTo>
                  <a:cubicBezTo>
                    <a:pt x="10585" y="24290"/>
                    <a:pt x="11169" y="19361"/>
                    <a:pt x="6501" y="14372"/>
                  </a:cubicBezTo>
                  <a:cubicBezTo>
                    <a:pt x="6458" y="14323"/>
                    <a:pt x="6393" y="14299"/>
                    <a:pt x="6325" y="14299"/>
                  </a:cubicBezTo>
                  <a:cubicBezTo>
                    <a:pt x="6262" y="14299"/>
                    <a:pt x="6196" y="14320"/>
                    <a:pt x="6144" y="14360"/>
                  </a:cubicBezTo>
                  <a:cubicBezTo>
                    <a:pt x="6049" y="14444"/>
                    <a:pt x="6049" y="14610"/>
                    <a:pt x="6132" y="14717"/>
                  </a:cubicBezTo>
                  <a:cubicBezTo>
                    <a:pt x="10371" y="19254"/>
                    <a:pt x="10109" y="23826"/>
                    <a:pt x="9990" y="24826"/>
                  </a:cubicBezTo>
                  <a:cubicBezTo>
                    <a:pt x="8025" y="23921"/>
                    <a:pt x="6037" y="22373"/>
                    <a:pt x="4382" y="19837"/>
                  </a:cubicBezTo>
                  <a:cubicBezTo>
                    <a:pt x="4330" y="19763"/>
                    <a:pt x="4255" y="19726"/>
                    <a:pt x="4176" y="19726"/>
                  </a:cubicBezTo>
                  <a:cubicBezTo>
                    <a:pt x="4129" y="19726"/>
                    <a:pt x="4081" y="19739"/>
                    <a:pt x="4037" y="19766"/>
                  </a:cubicBezTo>
                  <a:cubicBezTo>
                    <a:pt x="3918" y="19837"/>
                    <a:pt x="3882" y="19992"/>
                    <a:pt x="3965" y="20111"/>
                  </a:cubicBezTo>
                  <a:cubicBezTo>
                    <a:pt x="5061" y="21790"/>
                    <a:pt x="6311" y="23052"/>
                    <a:pt x="7609" y="23992"/>
                  </a:cubicBezTo>
                  <a:cubicBezTo>
                    <a:pt x="7238" y="23887"/>
                    <a:pt x="6724" y="23784"/>
                    <a:pt x="6128" y="23784"/>
                  </a:cubicBezTo>
                  <a:cubicBezTo>
                    <a:pt x="4980" y="23784"/>
                    <a:pt x="3532" y="24166"/>
                    <a:pt x="2239" y="25647"/>
                  </a:cubicBezTo>
                  <a:cubicBezTo>
                    <a:pt x="2921" y="26038"/>
                    <a:pt x="3590" y="26191"/>
                    <a:pt x="4219" y="26191"/>
                  </a:cubicBezTo>
                  <a:cubicBezTo>
                    <a:pt x="6139" y="26191"/>
                    <a:pt x="7690" y="24768"/>
                    <a:pt x="8121" y="24338"/>
                  </a:cubicBezTo>
                  <a:cubicBezTo>
                    <a:pt x="10883" y="26147"/>
                    <a:pt x="13788" y="26564"/>
                    <a:pt x="15895" y="26564"/>
                  </a:cubicBezTo>
                  <a:cubicBezTo>
                    <a:pt x="17348" y="26564"/>
                    <a:pt x="18396" y="26374"/>
                    <a:pt x="18765" y="26278"/>
                  </a:cubicBezTo>
                  <a:cubicBezTo>
                    <a:pt x="19729" y="28564"/>
                    <a:pt x="20551" y="30791"/>
                    <a:pt x="21289" y="32946"/>
                  </a:cubicBezTo>
                  <a:cubicBezTo>
                    <a:pt x="20424" y="31963"/>
                    <a:pt x="18460" y="30186"/>
                    <a:pt x="15417" y="30186"/>
                  </a:cubicBezTo>
                  <a:cubicBezTo>
                    <a:pt x="14480" y="30186"/>
                    <a:pt x="13441" y="30355"/>
                    <a:pt x="12300" y="30767"/>
                  </a:cubicBezTo>
                  <a:cubicBezTo>
                    <a:pt x="14008" y="33505"/>
                    <a:pt x="16514" y="34160"/>
                    <a:pt x="18524" y="34160"/>
                  </a:cubicBezTo>
                  <a:cubicBezTo>
                    <a:pt x="19904" y="34160"/>
                    <a:pt x="21049" y="33851"/>
                    <a:pt x="21539" y="33696"/>
                  </a:cubicBezTo>
                  <a:cubicBezTo>
                    <a:pt x="22515" y="36673"/>
                    <a:pt x="23289" y="39518"/>
                    <a:pt x="23884" y="42161"/>
                  </a:cubicBezTo>
                  <a:cubicBezTo>
                    <a:pt x="22801" y="40387"/>
                    <a:pt x="20277" y="36911"/>
                    <a:pt x="16860" y="36708"/>
                  </a:cubicBezTo>
                  <a:lnTo>
                    <a:pt x="16860" y="36708"/>
                  </a:lnTo>
                  <a:cubicBezTo>
                    <a:pt x="17681" y="42661"/>
                    <a:pt x="22741" y="43173"/>
                    <a:pt x="24111" y="43185"/>
                  </a:cubicBezTo>
                  <a:cubicBezTo>
                    <a:pt x="24456" y="44745"/>
                    <a:pt x="24742" y="46257"/>
                    <a:pt x="24980" y="47674"/>
                  </a:cubicBezTo>
                  <a:cubicBezTo>
                    <a:pt x="25313" y="49734"/>
                    <a:pt x="25587" y="51722"/>
                    <a:pt x="25766" y="53567"/>
                  </a:cubicBezTo>
                  <a:cubicBezTo>
                    <a:pt x="25158" y="52615"/>
                    <a:pt x="23980" y="51103"/>
                    <a:pt x="22087" y="50091"/>
                  </a:cubicBezTo>
                  <a:cubicBezTo>
                    <a:pt x="22360" y="49293"/>
                    <a:pt x="23146" y="46102"/>
                    <a:pt x="20217" y="43173"/>
                  </a:cubicBezTo>
                  <a:lnTo>
                    <a:pt x="20217" y="43173"/>
                  </a:lnTo>
                  <a:cubicBezTo>
                    <a:pt x="19086" y="46674"/>
                    <a:pt x="20610" y="48888"/>
                    <a:pt x="21491" y="49793"/>
                  </a:cubicBezTo>
                  <a:cubicBezTo>
                    <a:pt x="20777" y="49484"/>
                    <a:pt x="19979" y="49246"/>
                    <a:pt x="19086" y="49126"/>
                  </a:cubicBezTo>
                  <a:cubicBezTo>
                    <a:pt x="18908" y="48771"/>
                    <a:pt x="17672" y="46372"/>
                    <a:pt x="15515" y="46372"/>
                  </a:cubicBezTo>
                  <a:cubicBezTo>
                    <a:pt x="15218" y="46372"/>
                    <a:pt x="14905" y="46417"/>
                    <a:pt x="14574" y="46519"/>
                  </a:cubicBezTo>
                  <a:cubicBezTo>
                    <a:pt x="15181" y="48162"/>
                    <a:pt x="16383" y="48805"/>
                    <a:pt x="17396" y="49055"/>
                  </a:cubicBezTo>
                  <a:cubicBezTo>
                    <a:pt x="16288" y="49103"/>
                    <a:pt x="15050" y="49317"/>
                    <a:pt x="13681" y="49781"/>
                  </a:cubicBezTo>
                  <a:cubicBezTo>
                    <a:pt x="13550" y="49829"/>
                    <a:pt x="13490" y="49972"/>
                    <a:pt x="13526" y="50091"/>
                  </a:cubicBezTo>
                  <a:cubicBezTo>
                    <a:pt x="13563" y="50201"/>
                    <a:pt x="13663" y="50262"/>
                    <a:pt x="13762" y="50262"/>
                  </a:cubicBezTo>
                  <a:cubicBezTo>
                    <a:pt x="13791" y="50262"/>
                    <a:pt x="13820" y="50256"/>
                    <a:pt x="13847" y="50246"/>
                  </a:cubicBezTo>
                  <a:cubicBezTo>
                    <a:pt x="15344" y="49732"/>
                    <a:pt x="16677" y="49518"/>
                    <a:pt x="17859" y="49518"/>
                  </a:cubicBezTo>
                  <a:cubicBezTo>
                    <a:pt x="23494" y="49518"/>
                    <a:pt x="25695" y="54369"/>
                    <a:pt x="25813" y="54615"/>
                  </a:cubicBezTo>
                  <a:cubicBezTo>
                    <a:pt x="25825" y="54663"/>
                    <a:pt x="25849" y="54699"/>
                    <a:pt x="25885" y="54710"/>
                  </a:cubicBezTo>
                  <a:cubicBezTo>
                    <a:pt x="26301" y="59461"/>
                    <a:pt x="26266" y="63331"/>
                    <a:pt x="26147" y="65962"/>
                  </a:cubicBezTo>
                  <a:cubicBezTo>
                    <a:pt x="25480" y="62485"/>
                    <a:pt x="23253" y="55663"/>
                    <a:pt x="15943" y="52936"/>
                  </a:cubicBezTo>
                  <a:lnTo>
                    <a:pt x="15943" y="52936"/>
                  </a:lnTo>
                  <a:cubicBezTo>
                    <a:pt x="15586" y="65783"/>
                    <a:pt x="24027" y="67712"/>
                    <a:pt x="26016" y="67998"/>
                  </a:cubicBezTo>
                  <a:cubicBezTo>
                    <a:pt x="25932" y="69105"/>
                    <a:pt x="25837" y="69712"/>
                    <a:pt x="25837" y="69736"/>
                  </a:cubicBezTo>
                  <a:cubicBezTo>
                    <a:pt x="25825" y="69879"/>
                    <a:pt x="25908" y="70010"/>
                    <a:pt x="26051" y="70022"/>
                  </a:cubicBezTo>
                  <a:lnTo>
                    <a:pt x="26087" y="70022"/>
                  </a:lnTo>
                  <a:cubicBezTo>
                    <a:pt x="26206" y="70022"/>
                    <a:pt x="26313" y="69939"/>
                    <a:pt x="26349" y="69819"/>
                  </a:cubicBezTo>
                  <a:cubicBezTo>
                    <a:pt x="26349" y="69784"/>
                    <a:pt x="26504" y="68700"/>
                    <a:pt x="26623" y="66748"/>
                  </a:cubicBezTo>
                  <a:cubicBezTo>
                    <a:pt x="27337" y="66581"/>
                    <a:pt x="36422" y="64247"/>
                    <a:pt x="32981" y="51662"/>
                  </a:cubicBezTo>
                  <a:lnTo>
                    <a:pt x="32981" y="51662"/>
                  </a:lnTo>
                  <a:cubicBezTo>
                    <a:pt x="28671" y="54996"/>
                    <a:pt x="27218" y="59663"/>
                    <a:pt x="26742" y="62926"/>
                  </a:cubicBezTo>
                  <a:cubicBezTo>
                    <a:pt x="26778" y="59580"/>
                    <a:pt x="26587" y="55139"/>
                    <a:pt x="25873" y="49996"/>
                  </a:cubicBezTo>
                  <a:cubicBezTo>
                    <a:pt x="25897" y="49960"/>
                    <a:pt x="25932" y="49912"/>
                    <a:pt x="25932" y="49877"/>
                  </a:cubicBezTo>
                  <a:cubicBezTo>
                    <a:pt x="25944" y="49793"/>
                    <a:pt x="26849" y="44423"/>
                    <a:pt x="30278" y="41364"/>
                  </a:cubicBezTo>
                  <a:cubicBezTo>
                    <a:pt x="30780" y="41865"/>
                    <a:pt x="32483" y="43374"/>
                    <a:pt x="34712" y="43374"/>
                  </a:cubicBezTo>
                  <a:cubicBezTo>
                    <a:pt x="35181" y="43374"/>
                    <a:pt x="35674" y="43307"/>
                    <a:pt x="36184" y="43150"/>
                  </a:cubicBezTo>
                  <a:cubicBezTo>
                    <a:pt x="34896" y="41373"/>
                    <a:pt x="33006" y="41021"/>
                    <a:pt x="31678" y="41021"/>
                  </a:cubicBezTo>
                  <a:cubicBezTo>
                    <a:pt x="31226" y="41021"/>
                    <a:pt x="30839" y="41062"/>
                    <a:pt x="30564" y="41102"/>
                  </a:cubicBezTo>
                  <a:cubicBezTo>
                    <a:pt x="31887" y="40007"/>
                    <a:pt x="33585" y="39262"/>
                    <a:pt x="35719" y="39262"/>
                  </a:cubicBezTo>
                  <a:cubicBezTo>
                    <a:pt x="36138" y="39262"/>
                    <a:pt x="36575" y="39291"/>
                    <a:pt x="37029" y="39351"/>
                  </a:cubicBezTo>
                  <a:cubicBezTo>
                    <a:pt x="37038" y="39352"/>
                    <a:pt x="37047" y="39353"/>
                    <a:pt x="37056" y="39353"/>
                  </a:cubicBezTo>
                  <a:cubicBezTo>
                    <a:pt x="37188" y="39353"/>
                    <a:pt x="37304" y="39271"/>
                    <a:pt x="37315" y="39137"/>
                  </a:cubicBezTo>
                  <a:cubicBezTo>
                    <a:pt x="37374" y="39030"/>
                    <a:pt x="37267" y="38923"/>
                    <a:pt x="37136" y="38899"/>
                  </a:cubicBezTo>
                  <a:cubicBezTo>
                    <a:pt x="36655" y="38836"/>
                    <a:pt x="36193" y="38806"/>
                    <a:pt x="35750" y="38806"/>
                  </a:cubicBezTo>
                  <a:cubicBezTo>
                    <a:pt x="32694" y="38806"/>
                    <a:pt x="30516" y="40237"/>
                    <a:pt x="28956" y="42078"/>
                  </a:cubicBezTo>
                  <a:cubicBezTo>
                    <a:pt x="29266" y="41006"/>
                    <a:pt x="29552" y="38828"/>
                    <a:pt x="27921" y="36363"/>
                  </a:cubicBezTo>
                  <a:lnTo>
                    <a:pt x="27921" y="36363"/>
                  </a:lnTo>
                  <a:cubicBezTo>
                    <a:pt x="25980" y="40244"/>
                    <a:pt x="27861" y="42149"/>
                    <a:pt x="28504" y="42638"/>
                  </a:cubicBezTo>
                  <a:cubicBezTo>
                    <a:pt x="26897" y="44793"/>
                    <a:pt x="26063" y="47329"/>
                    <a:pt x="25706" y="48722"/>
                  </a:cubicBezTo>
                  <a:lnTo>
                    <a:pt x="25527" y="47614"/>
                  </a:lnTo>
                  <a:cubicBezTo>
                    <a:pt x="25087" y="44947"/>
                    <a:pt x="24468" y="41995"/>
                    <a:pt x="23622" y="38816"/>
                  </a:cubicBezTo>
                  <a:cubicBezTo>
                    <a:pt x="24158" y="38304"/>
                    <a:pt x="28099" y="34267"/>
                    <a:pt x="25206" y="28088"/>
                  </a:cubicBezTo>
                  <a:lnTo>
                    <a:pt x="25206" y="28088"/>
                  </a:lnTo>
                  <a:cubicBezTo>
                    <a:pt x="22753" y="30672"/>
                    <a:pt x="22527" y="33708"/>
                    <a:pt x="22789" y="35911"/>
                  </a:cubicBezTo>
                  <a:cubicBezTo>
                    <a:pt x="22122" y="33660"/>
                    <a:pt x="21336" y="31327"/>
                    <a:pt x="20396" y="28910"/>
                  </a:cubicBezTo>
                  <a:cubicBezTo>
                    <a:pt x="20420" y="28898"/>
                    <a:pt x="20444" y="28886"/>
                    <a:pt x="20467" y="28850"/>
                  </a:cubicBezTo>
                  <a:cubicBezTo>
                    <a:pt x="20503" y="28826"/>
                    <a:pt x="21825" y="27231"/>
                    <a:pt x="22837" y="24516"/>
                  </a:cubicBezTo>
                  <a:cubicBezTo>
                    <a:pt x="22913" y="24543"/>
                    <a:pt x="23273" y="24662"/>
                    <a:pt x="23761" y="24662"/>
                  </a:cubicBezTo>
                  <a:cubicBezTo>
                    <a:pt x="24573" y="24662"/>
                    <a:pt x="25739" y="24332"/>
                    <a:pt x="26528" y="22695"/>
                  </a:cubicBezTo>
                  <a:cubicBezTo>
                    <a:pt x="26264" y="22648"/>
                    <a:pt x="26016" y="22627"/>
                    <a:pt x="25785" y="22627"/>
                  </a:cubicBezTo>
                  <a:cubicBezTo>
                    <a:pt x="23991" y="22627"/>
                    <a:pt x="23149" y="23884"/>
                    <a:pt x="22896" y="24338"/>
                  </a:cubicBezTo>
                  <a:cubicBezTo>
                    <a:pt x="23087" y="23802"/>
                    <a:pt x="23265" y="23218"/>
                    <a:pt x="23432" y="22587"/>
                  </a:cubicBezTo>
                  <a:cubicBezTo>
                    <a:pt x="23468" y="22564"/>
                    <a:pt x="23503" y="22516"/>
                    <a:pt x="23515" y="22456"/>
                  </a:cubicBezTo>
                  <a:cubicBezTo>
                    <a:pt x="23527" y="22397"/>
                    <a:pt x="23527" y="22326"/>
                    <a:pt x="23503" y="22266"/>
                  </a:cubicBezTo>
                  <a:cubicBezTo>
                    <a:pt x="23789" y="21075"/>
                    <a:pt x="23980" y="19730"/>
                    <a:pt x="23992" y="18289"/>
                  </a:cubicBezTo>
                  <a:cubicBezTo>
                    <a:pt x="24646" y="18182"/>
                    <a:pt x="27302" y="17563"/>
                    <a:pt x="26706" y="14217"/>
                  </a:cubicBezTo>
                  <a:lnTo>
                    <a:pt x="26706" y="14217"/>
                  </a:lnTo>
                  <a:cubicBezTo>
                    <a:pt x="24920" y="14539"/>
                    <a:pt x="24230" y="16396"/>
                    <a:pt x="23980" y="17504"/>
                  </a:cubicBezTo>
                  <a:cubicBezTo>
                    <a:pt x="23932" y="15968"/>
                    <a:pt x="23694" y="14313"/>
                    <a:pt x="23170" y="12562"/>
                  </a:cubicBezTo>
                  <a:cubicBezTo>
                    <a:pt x="23141" y="12457"/>
                    <a:pt x="23043" y="12382"/>
                    <a:pt x="22937" y="12382"/>
                  </a:cubicBezTo>
                  <a:cubicBezTo>
                    <a:pt x="22912" y="12382"/>
                    <a:pt x="22886" y="12387"/>
                    <a:pt x="22860" y="12396"/>
                  </a:cubicBezTo>
                  <a:cubicBezTo>
                    <a:pt x="22730" y="12443"/>
                    <a:pt x="22658" y="12574"/>
                    <a:pt x="22706" y="12705"/>
                  </a:cubicBezTo>
                  <a:cubicBezTo>
                    <a:pt x="23777" y="16313"/>
                    <a:pt x="23634" y="19480"/>
                    <a:pt x="23063" y="22016"/>
                  </a:cubicBezTo>
                  <a:cubicBezTo>
                    <a:pt x="22325" y="21635"/>
                    <a:pt x="20479" y="20361"/>
                    <a:pt x="19289" y="16872"/>
                  </a:cubicBezTo>
                  <a:cubicBezTo>
                    <a:pt x="19260" y="16769"/>
                    <a:pt x="19158" y="16703"/>
                    <a:pt x="19058" y="16703"/>
                  </a:cubicBezTo>
                  <a:cubicBezTo>
                    <a:pt x="19031" y="16703"/>
                    <a:pt x="19004" y="16708"/>
                    <a:pt x="18979" y="16718"/>
                  </a:cubicBezTo>
                  <a:cubicBezTo>
                    <a:pt x="18848" y="16753"/>
                    <a:pt x="18777" y="16908"/>
                    <a:pt x="18812" y="17027"/>
                  </a:cubicBezTo>
                  <a:cubicBezTo>
                    <a:pt x="20122" y="20861"/>
                    <a:pt x="22182" y="22159"/>
                    <a:pt x="22920" y="22504"/>
                  </a:cubicBezTo>
                  <a:cubicBezTo>
                    <a:pt x="22087" y="25731"/>
                    <a:pt x="20586" y="27826"/>
                    <a:pt x="20170" y="28386"/>
                  </a:cubicBezTo>
                  <a:cubicBezTo>
                    <a:pt x="18015" y="22849"/>
                    <a:pt x="15121" y="16968"/>
                    <a:pt x="11300" y="10979"/>
                  </a:cubicBezTo>
                  <a:cubicBezTo>
                    <a:pt x="11716" y="10610"/>
                    <a:pt x="13014" y="9312"/>
                    <a:pt x="13955" y="7217"/>
                  </a:cubicBezTo>
                  <a:cubicBezTo>
                    <a:pt x="14111" y="7244"/>
                    <a:pt x="14354" y="7276"/>
                    <a:pt x="14647" y="7276"/>
                  </a:cubicBezTo>
                  <a:cubicBezTo>
                    <a:pt x="15627" y="7276"/>
                    <a:pt x="17161" y="6914"/>
                    <a:pt x="17848" y="4788"/>
                  </a:cubicBezTo>
                  <a:cubicBezTo>
                    <a:pt x="17658" y="4765"/>
                    <a:pt x="17476" y="4754"/>
                    <a:pt x="17302" y="4754"/>
                  </a:cubicBezTo>
                  <a:cubicBezTo>
                    <a:pt x="15835" y="4754"/>
                    <a:pt x="14903" y="5510"/>
                    <a:pt x="14371" y="6181"/>
                  </a:cubicBezTo>
                  <a:cubicBezTo>
                    <a:pt x="14729" y="5133"/>
                    <a:pt x="14967" y="3942"/>
                    <a:pt x="14979" y="2609"/>
                  </a:cubicBezTo>
                  <a:cubicBezTo>
                    <a:pt x="14979" y="2466"/>
                    <a:pt x="14871" y="2347"/>
                    <a:pt x="14729" y="2347"/>
                  </a:cubicBezTo>
                  <a:cubicBezTo>
                    <a:pt x="14586" y="2347"/>
                    <a:pt x="14467" y="2454"/>
                    <a:pt x="14467" y="2609"/>
                  </a:cubicBezTo>
                  <a:cubicBezTo>
                    <a:pt x="14395" y="7038"/>
                    <a:pt x="11716" y="9884"/>
                    <a:pt x="11014" y="10550"/>
                  </a:cubicBezTo>
                  <a:cubicBezTo>
                    <a:pt x="10538" y="9812"/>
                    <a:pt x="10037" y="9062"/>
                    <a:pt x="9525" y="8324"/>
                  </a:cubicBezTo>
                  <a:cubicBezTo>
                    <a:pt x="9811" y="7728"/>
                    <a:pt x="11109" y="4526"/>
                    <a:pt x="7668" y="1954"/>
                  </a:cubicBezTo>
                  <a:cubicBezTo>
                    <a:pt x="7287" y="3466"/>
                    <a:pt x="7359" y="4692"/>
                    <a:pt x="7620" y="5645"/>
                  </a:cubicBezTo>
                  <a:cubicBezTo>
                    <a:pt x="6275" y="3799"/>
                    <a:pt x="4811" y="1930"/>
                    <a:pt x="3251" y="85"/>
                  </a:cubicBezTo>
                  <a:cubicBezTo>
                    <a:pt x="3197" y="31"/>
                    <a:pt x="3121" y="0"/>
                    <a:pt x="3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846;p125">
              <a:extLst>
                <a:ext uri="{FF2B5EF4-FFF2-40B4-BE49-F238E27FC236}">
                  <a16:creationId xmlns:a16="http://schemas.microsoft.com/office/drawing/2014/main" id="{51C7FB23-AC8B-4E01-9B55-FE445DAA7108}"/>
                </a:ext>
              </a:extLst>
            </p:cNvPr>
            <p:cNvSpPr/>
            <p:nvPr/>
          </p:nvSpPr>
          <p:spPr>
            <a:xfrm>
              <a:off x="6755475" y="2287975"/>
              <a:ext cx="126650" cy="113050"/>
            </a:xfrm>
            <a:custGeom>
              <a:avLst/>
              <a:gdLst/>
              <a:ahLst/>
              <a:cxnLst/>
              <a:rect l="l" t="t" r="r" b="b"/>
              <a:pathLst>
                <a:path w="5066" h="4522" extrusionOk="0">
                  <a:moveTo>
                    <a:pt x="2943" y="0"/>
                  </a:moveTo>
                  <a:cubicBezTo>
                    <a:pt x="2128" y="0"/>
                    <a:pt x="1281" y="359"/>
                    <a:pt x="863" y="1034"/>
                  </a:cubicBezTo>
                  <a:cubicBezTo>
                    <a:pt x="0" y="2454"/>
                    <a:pt x="1195" y="4522"/>
                    <a:pt x="2738" y="4522"/>
                  </a:cubicBezTo>
                  <a:cubicBezTo>
                    <a:pt x="3006" y="4522"/>
                    <a:pt x="3285" y="4459"/>
                    <a:pt x="3565" y="4320"/>
                  </a:cubicBezTo>
                  <a:cubicBezTo>
                    <a:pt x="4530" y="3844"/>
                    <a:pt x="5065" y="2665"/>
                    <a:pt x="4946" y="1593"/>
                  </a:cubicBezTo>
                  <a:cubicBezTo>
                    <a:pt x="4836" y="507"/>
                    <a:pt x="3912" y="0"/>
                    <a:pt x="2943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847;p125">
              <a:extLst>
                <a:ext uri="{FF2B5EF4-FFF2-40B4-BE49-F238E27FC236}">
                  <a16:creationId xmlns:a16="http://schemas.microsoft.com/office/drawing/2014/main" id="{BEA9CEEB-258F-41D8-BC1E-9A3AC6AD620D}"/>
                </a:ext>
              </a:extLst>
            </p:cNvPr>
            <p:cNvSpPr/>
            <p:nvPr/>
          </p:nvSpPr>
          <p:spPr>
            <a:xfrm>
              <a:off x="6800700" y="2324800"/>
              <a:ext cx="44225" cy="39550"/>
            </a:xfrm>
            <a:custGeom>
              <a:avLst/>
              <a:gdLst/>
              <a:ahLst/>
              <a:cxnLst/>
              <a:rect l="l" t="t" r="r" b="b"/>
              <a:pathLst>
                <a:path w="1769" h="1582" extrusionOk="0">
                  <a:moveTo>
                    <a:pt x="1036" y="1"/>
                  </a:moveTo>
                  <a:cubicBezTo>
                    <a:pt x="751" y="1"/>
                    <a:pt x="457" y="125"/>
                    <a:pt x="316" y="359"/>
                  </a:cubicBezTo>
                  <a:cubicBezTo>
                    <a:pt x="0" y="857"/>
                    <a:pt x="415" y="1581"/>
                    <a:pt x="966" y="1581"/>
                  </a:cubicBezTo>
                  <a:cubicBezTo>
                    <a:pt x="1059" y="1581"/>
                    <a:pt x="1157" y="1560"/>
                    <a:pt x="1256" y="1513"/>
                  </a:cubicBezTo>
                  <a:cubicBezTo>
                    <a:pt x="1590" y="1347"/>
                    <a:pt x="1768" y="930"/>
                    <a:pt x="1744" y="561"/>
                  </a:cubicBezTo>
                  <a:cubicBezTo>
                    <a:pt x="1705" y="178"/>
                    <a:pt x="1377" y="1"/>
                    <a:pt x="1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848;p125">
              <a:extLst>
                <a:ext uri="{FF2B5EF4-FFF2-40B4-BE49-F238E27FC236}">
                  <a16:creationId xmlns:a16="http://schemas.microsoft.com/office/drawing/2014/main" id="{35148976-EFB2-4B12-B86B-7E86C52BA7AA}"/>
                </a:ext>
              </a:extLst>
            </p:cNvPr>
            <p:cNvSpPr/>
            <p:nvPr/>
          </p:nvSpPr>
          <p:spPr>
            <a:xfrm>
              <a:off x="7382300" y="1975075"/>
              <a:ext cx="132975" cy="111850"/>
            </a:xfrm>
            <a:custGeom>
              <a:avLst/>
              <a:gdLst/>
              <a:ahLst/>
              <a:cxnLst/>
              <a:rect l="l" t="t" r="r" b="b"/>
              <a:pathLst>
                <a:path w="5319" h="4474" extrusionOk="0">
                  <a:moveTo>
                    <a:pt x="2628" y="0"/>
                  </a:moveTo>
                  <a:cubicBezTo>
                    <a:pt x="1333" y="0"/>
                    <a:pt x="0" y="1003"/>
                    <a:pt x="316" y="2441"/>
                  </a:cubicBezTo>
                  <a:cubicBezTo>
                    <a:pt x="531" y="3501"/>
                    <a:pt x="1543" y="4311"/>
                    <a:pt x="2614" y="4453"/>
                  </a:cubicBezTo>
                  <a:cubicBezTo>
                    <a:pt x="2708" y="4467"/>
                    <a:pt x="2799" y="4473"/>
                    <a:pt x="2888" y="4473"/>
                  </a:cubicBezTo>
                  <a:cubicBezTo>
                    <a:pt x="4682" y="4473"/>
                    <a:pt x="5319" y="1811"/>
                    <a:pt x="4150" y="608"/>
                  </a:cubicBezTo>
                  <a:cubicBezTo>
                    <a:pt x="3741" y="187"/>
                    <a:pt x="3188" y="0"/>
                    <a:pt x="2628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849;p125">
              <a:extLst>
                <a:ext uri="{FF2B5EF4-FFF2-40B4-BE49-F238E27FC236}">
                  <a16:creationId xmlns:a16="http://schemas.microsoft.com/office/drawing/2014/main" id="{98993BF6-8AEC-4126-A916-0FD69D110AE5}"/>
                </a:ext>
              </a:extLst>
            </p:cNvPr>
            <p:cNvSpPr/>
            <p:nvPr/>
          </p:nvSpPr>
          <p:spPr>
            <a:xfrm>
              <a:off x="7415025" y="2003225"/>
              <a:ext cx="63250" cy="53350"/>
            </a:xfrm>
            <a:custGeom>
              <a:avLst/>
              <a:gdLst/>
              <a:ahLst/>
              <a:cxnLst/>
              <a:rect l="l" t="t" r="r" b="b"/>
              <a:pathLst>
                <a:path w="2530" h="2134" extrusionOk="0">
                  <a:moveTo>
                    <a:pt x="1260" y="1"/>
                  </a:moveTo>
                  <a:cubicBezTo>
                    <a:pt x="641" y="1"/>
                    <a:pt x="1" y="482"/>
                    <a:pt x="150" y="1172"/>
                  </a:cubicBezTo>
                  <a:cubicBezTo>
                    <a:pt x="258" y="1672"/>
                    <a:pt x="746" y="2042"/>
                    <a:pt x="1246" y="2125"/>
                  </a:cubicBezTo>
                  <a:cubicBezTo>
                    <a:pt x="1289" y="2131"/>
                    <a:pt x="1331" y="2134"/>
                    <a:pt x="1371" y="2134"/>
                  </a:cubicBezTo>
                  <a:cubicBezTo>
                    <a:pt x="2229" y="2134"/>
                    <a:pt x="2530" y="860"/>
                    <a:pt x="1984" y="291"/>
                  </a:cubicBezTo>
                  <a:cubicBezTo>
                    <a:pt x="1790" y="90"/>
                    <a:pt x="1527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850;p125">
              <a:extLst>
                <a:ext uri="{FF2B5EF4-FFF2-40B4-BE49-F238E27FC236}">
                  <a16:creationId xmlns:a16="http://schemas.microsoft.com/office/drawing/2014/main" id="{CAB59126-5C42-419C-9EFA-B012DBAB11CC}"/>
                </a:ext>
              </a:extLst>
            </p:cNvPr>
            <p:cNvSpPr/>
            <p:nvPr/>
          </p:nvSpPr>
          <p:spPr>
            <a:xfrm>
              <a:off x="7005975" y="1306650"/>
              <a:ext cx="120825" cy="94625"/>
            </a:xfrm>
            <a:custGeom>
              <a:avLst/>
              <a:gdLst/>
              <a:ahLst/>
              <a:cxnLst/>
              <a:rect l="l" t="t" r="r" b="b"/>
              <a:pathLst>
                <a:path w="4833" h="3785" extrusionOk="0">
                  <a:moveTo>
                    <a:pt x="2675" y="0"/>
                  </a:moveTo>
                  <a:cubicBezTo>
                    <a:pt x="1818" y="0"/>
                    <a:pt x="997" y="583"/>
                    <a:pt x="618" y="1365"/>
                  </a:cubicBezTo>
                  <a:cubicBezTo>
                    <a:pt x="0" y="2639"/>
                    <a:pt x="1335" y="3784"/>
                    <a:pt x="2577" y="3784"/>
                  </a:cubicBezTo>
                  <a:cubicBezTo>
                    <a:pt x="2844" y="3784"/>
                    <a:pt x="3106" y="3731"/>
                    <a:pt x="3344" y="3616"/>
                  </a:cubicBezTo>
                  <a:cubicBezTo>
                    <a:pt x="4832" y="2866"/>
                    <a:pt x="4654" y="187"/>
                    <a:pt x="2844" y="8"/>
                  </a:cubicBezTo>
                  <a:cubicBezTo>
                    <a:pt x="2788" y="3"/>
                    <a:pt x="2731" y="0"/>
                    <a:pt x="2675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851;p125">
              <a:extLst>
                <a:ext uri="{FF2B5EF4-FFF2-40B4-BE49-F238E27FC236}">
                  <a16:creationId xmlns:a16="http://schemas.microsoft.com/office/drawing/2014/main" id="{7E60468F-F43E-48D3-A57C-DA93DBFB9056}"/>
                </a:ext>
              </a:extLst>
            </p:cNvPr>
            <p:cNvSpPr/>
            <p:nvPr/>
          </p:nvSpPr>
          <p:spPr>
            <a:xfrm>
              <a:off x="7038500" y="1330875"/>
              <a:ext cx="57925" cy="45075"/>
            </a:xfrm>
            <a:custGeom>
              <a:avLst/>
              <a:gdLst/>
              <a:ahLst/>
              <a:cxnLst/>
              <a:rect l="l" t="t" r="r" b="b"/>
              <a:pathLst>
                <a:path w="2317" h="1803" extrusionOk="0">
                  <a:moveTo>
                    <a:pt x="1292" y="1"/>
                  </a:moveTo>
                  <a:cubicBezTo>
                    <a:pt x="878" y="1"/>
                    <a:pt x="484" y="286"/>
                    <a:pt x="293" y="646"/>
                  </a:cubicBezTo>
                  <a:cubicBezTo>
                    <a:pt x="0" y="1260"/>
                    <a:pt x="642" y="1803"/>
                    <a:pt x="1224" y="1803"/>
                  </a:cubicBezTo>
                  <a:cubicBezTo>
                    <a:pt x="1352" y="1803"/>
                    <a:pt x="1478" y="1776"/>
                    <a:pt x="1591" y="1718"/>
                  </a:cubicBezTo>
                  <a:cubicBezTo>
                    <a:pt x="2317" y="1385"/>
                    <a:pt x="2234" y="99"/>
                    <a:pt x="1364" y="3"/>
                  </a:cubicBezTo>
                  <a:cubicBezTo>
                    <a:pt x="1340" y="1"/>
                    <a:pt x="1316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852;p125">
              <a:extLst>
                <a:ext uri="{FF2B5EF4-FFF2-40B4-BE49-F238E27FC236}">
                  <a16:creationId xmlns:a16="http://schemas.microsoft.com/office/drawing/2014/main" id="{1B0CEB6B-FDA0-494B-BC39-9C3AE94E817F}"/>
                </a:ext>
              </a:extLst>
            </p:cNvPr>
            <p:cNvSpPr/>
            <p:nvPr/>
          </p:nvSpPr>
          <p:spPr>
            <a:xfrm>
              <a:off x="6910550" y="1413425"/>
              <a:ext cx="116625" cy="94950"/>
            </a:xfrm>
            <a:custGeom>
              <a:avLst/>
              <a:gdLst/>
              <a:ahLst/>
              <a:cxnLst/>
              <a:rect l="l" t="t" r="r" b="b"/>
              <a:pathLst>
                <a:path w="4665" h="3798" extrusionOk="0">
                  <a:moveTo>
                    <a:pt x="2396" y="1"/>
                  </a:moveTo>
                  <a:cubicBezTo>
                    <a:pt x="1217" y="1"/>
                    <a:pt x="0" y="1037"/>
                    <a:pt x="446" y="2321"/>
                  </a:cubicBezTo>
                  <a:cubicBezTo>
                    <a:pt x="744" y="3202"/>
                    <a:pt x="1684" y="3762"/>
                    <a:pt x="2601" y="3798"/>
                  </a:cubicBezTo>
                  <a:cubicBezTo>
                    <a:pt x="2613" y="3798"/>
                    <a:pt x="2625" y="3798"/>
                    <a:pt x="2637" y="3798"/>
                  </a:cubicBezTo>
                  <a:cubicBezTo>
                    <a:pt x="4332" y="3798"/>
                    <a:pt x="4664" y="1314"/>
                    <a:pt x="3506" y="380"/>
                  </a:cubicBezTo>
                  <a:cubicBezTo>
                    <a:pt x="3183" y="117"/>
                    <a:pt x="2791" y="1"/>
                    <a:pt x="2396" y="1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853;p125">
              <a:extLst>
                <a:ext uri="{FF2B5EF4-FFF2-40B4-BE49-F238E27FC236}">
                  <a16:creationId xmlns:a16="http://schemas.microsoft.com/office/drawing/2014/main" id="{76862E2B-F782-4384-8F07-6601455CE078}"/>
                </a:ext>
              </a:extLst>
            </p:cNvPr>
            <p:cNvSpPr/>
            <p:nvPr/>
          </p:nvSpPr>
          <p:spPr>
            <a:xfrm>
              <a:off x="6952700" y="1447700"/>
              <a:ext cx="29900" cy="24375"/>
            </a:xfrm>
            <a:custGeom>
              <a:avLst/>
              <a:gdLst/>
              <a:ahLst/>
              <a:cxnLst/>
              <a:rect l="l" t="t" r="r" b="b"/>
              <a:pathLst>
                <a:path w="1196" h="975" extrusionOk="0">
                  <a:moveTo>
                    <a:pt x="625" y="0"/>
                  </a:moveTo>
                  <a:cubicBezTo>
                    <a:pt x="318" y="0"/>
                    <a:pt x="0" y="272"/>
                    <a:pt x="117" y="605"/>
                  </a:cubicBezTo>
                  <a:cubicBezTo>
                    <a:pt x="189" y="831"/>
                    <a:pt x="427" y="974"/>
                    <a:pt x="665" y="974"/>
                  </a:cubicBezTo>
                  <a:cubicBezTo>
                    <a:pt x="673" y="974"/>
                    <a:pt x="680" y="975"/>
                    <a:pt x="688" y="975"/>
                  </a:cubicBezTo>
                  <a:cubicBezTo>
                    <a:pt x="1109" y="975"/>
                    <a:pt x="1196" y="327"/>
                    <a:pt x="903" y="93"/>
                  </a:cubicBezTo>
                  <a:cubicBezTo>
                    <a:pt x="822" y="29"/>
                    <a:pt x="724" y="0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854;p125">
              <a:extLst>
                <a:ext uri="{FF2B5EF4-FFF2-40B4-BE49-F238E27FC236}">
                  <a16:creationId xmlns:a16="http://schemas.microsoft.com/office/drawing/2014/main" id="{1A711391-1803-40D2-BCF8-322B6B82CFD9}"/>
                </a:ext>
              </a:extLst>
            </p:cNvPr>
            <p:cNvSpPr/>
            <p:nvPr/>
          </p:nvSpPr>
          <p:spPr>
            <a:xfrm>
              <a:off x="6539825" y="1509600"/>
              <a:ext cx="120550" cy="94375"/>
            </a:xfrm>
            <a:custGeom>
              <a:avLst/>
              <a:gdLst/>
              <a:ahLst/>
              <a:cxnLst/>
              <a:rect l="l" t="t" r="r" b="b"/>
              <a:pathLst>
                <a:path w="4822" h="3775" extrusionOk="0">
                  <a:moveTo>
                    <a:pt x="2654" y="0"/>
                  </a:moveTo>
                  <a:cubicBezTo>
                    <a:pt x="1803" y="0"/>
                    <a:pt x="984" y="580"/>
                    <a:pt x="618" y="1355"/>
                  </a:cubicBezTo>
                  <a:cubicBezTo>
                    <a:pt x="1" y="2629"/>
                    <a:pt x="1336" y="3774"/>
                    <a:pt x="2571" y="3774"/>
                  </a:cubicBezTo>
                  <a:cubicBezTo>
                    <a:pt x="2836" y="3774"/>
                    <a:pt x="3097" y="3722"/>
                    <a:pt x="3333" y="3606"/>
                  </a:cubicBezTo>
                  <a:cubicBezTo>
                    <a:pt x="4821" y="2868"/>
                    <a:pt x="4643" y="189"/>
                    <a:pt x="2845" y="10"/>
                  </a:cubicBezTo>
                  <a:cubicBezTo>
                    <a:pt x="2781" y="3"/>
                    <a:pt x="2718" y="0"/>
                    <a:pt x="2654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855;p125">
              <a:extLst>
                <a:ext uri="{FF2B5EF4-FFF2-40B4-BE49-F238E27FC236}">
                  <a16:creationId xmlns:a16="http://schemas.microsoft.com/office/drawing/2014/main" id="{A8F44A78-39B1-4460-BDCE-BBEA9EF1AA0B}"/>
                </a:ext>
              </a:extLst>
            </p:cNvPr>
            <p:cNvSpPr/>
            <p:nvPr/>
          </p:nvSpPr>
          <p:spPr>
            <a:xfrm>
              <a:off x="6576325" y="1536800"/>
              <a:ext cx="50700" cy="39550"/>
            </a:xfrm>
            <a:custGeom>
              <a:avLst/>
              <a:gdLst/>
              <a:ahLst/>
              <a:cxnLst/>
              <a:rect l="l" t="t" r="r" b="b"/>
              <a:pathLst>
                <a:path w="2028" h="1582" extrusionOk="0">
                  <a:moveTo>
                    <a:pt x="1105" y="0"/>
                  </a:moveTo>
                  <a:cubicBezTo>
                    <a:pt x="744" y="0"/>
                    <a:pt x="408" y="257"/>
                    <a:pt x="254" y="565"/>
                  </a:cubicBezTo>
                  <a:cubicBezTo>
                    <a:pt x="0" y="1101"/>
                    <a:pt x="553" y="1581"/>
                    <a:pt x="1068" y="1581"/>
                  </a:cubicBezTo>
                  <a:cubicBezTo>
                    <a:pt x="1183" y="1581"/>
                    <a:pt x="1295" y="1558"/>
                    <a:pt x="1397" y="1506"/>
                  </a:cubicBezTo>
                  <a:cubicBezTo>
                    <a:pt x="2028" y="1196"/>
                    <a:pt x="1933" y="77"/>
                    <a:pt x="1194" y="6"/>
                  </a:cubicBezTo>
                  <a:cubicBezTo>
                    <a:pt x="1164" y="2"/>
                    <a:pt x="1134" y="0"/>
                    <a:pt x="1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856;p125">
              <a:extLst>
                <a:ext uri="{FF2B5EF4-FFF2-40B4-BE49-F238E27FC236}">
                  <a16:creationId xmlns:a16="http://schemas.microsoft.com/office/drawing/2014/main" id="{BD9BEE36-4E8A-498B-8355-FF7F0379AC1B}"/>
                </a:ext>
              </a:extLst>
            </p:cNvPr>
            <p:cNvSpPr/>
            <p:nvPr/>
          </p:nvSpPr>
          <p:spPr>
            <a:xfrm>
              <a:off x="6484650" y="968225"/>
              <a:ext cx="137025" cy="134325"/>
            </a:xfrm>
            <a:custGeom>
              <a:avLst/>
              <a:gdLst/>
              <a:ahLst/>
              <a:cxnLst/>
              <a:rect l="l" t="t" r="r" b="b"/>
              <a:pathLst>
                <a:path w="5481" h="5373" extrusionOk="0">
                  <a:moveTo>
                    <a:pt x="2886" y="0"/>
                  </a:moveTo>
                  <a:cubicBezTo>
                    <a:pt x="1478" y="0"/>
                    <a:pt x="0" y="1437"/>
                    <a:pt x="87" y="2925"/>
                  </a:cubicBezTo>
                  <a:cubicBezTo>
                    <a:pt x="170" y="4363"/>
                    <a:pt x="1586" y="5372"/>
                    <a:pt x="2917" y="5372"/>
                  </a:cubicBezTo>
                  <a:cubicBezTo>
                    <a:pt x="3690" y="5372"/>
                    <a:pt x="4436" y="5031"/>
                    <a:pt x="4873" y="4234"/>
                  </a:cubicBezTo>
                  <a:cubicBezTo>
                    <a:pt x="5480" y="3115"/>
                    <a:pt x="5207" y="1663"/>
                    <a:pt x="4361" y="686"/>
                  </a:cubicBezTo>
                  <a:cubicBezTo>
                    <a:pt x="3938" y="204"/>
                    <a:pt x="3417" y="0"/>
                    <a:pt x="2886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857;p125">
              <a:extLst>
                <a:ext uri="{FF2B5EF4-FFF2-40B4-BE49-F238E27FC236}">
                  <a16:creationId xmlns:a16="http://schemas.microsoft.com/office/drawing/2014/main" id="{F3D66F59-1463-4B2A-8374-7C112AC9E39B}"/>
                </a:ext>
              </a:extLst>
            </p:cNvPr>
            <p:cNvSpPr/>
            <p:nvPr/>
          </p:nvSpPr>
          <p:spPr>
            <a:xfrm>
              <a:off x="6524275" y="1008675"/>
              <a:ext cx="57225" cy="56550"/>
            </a:xfrm>
            <a:custGeom>
              <a:avLst/>
              <a:gdLst/>
              <a:ahLst/>
              <a:cxnLst/>
              <a:rect l="l" t="t" r="r" b="b"/>
              <a:pathLst>
                <a:path w="2289" h="2262" extrusionOk="0">
                  <a:moveTo>
                    <a:pt x="1210" y="1"/>
                  </a:moveTo>
                  <a:cubicBezTo>
                    <a:pt x="618" y="1"/>
                    <a:pt x="0" y="605"/>
                    <a:pt x="26" y="1235"/>
                  </a:cubicBezTo>
                  <a:cubicBezTo>
                    <a:pt x="63" y="1843"/>
                    <a:pt x="654" y="2262"/>
                    <a:pt x="1211" y="2262"/>
                  </a:cubicBezTo>
                  <a:cubicBezTo>
                    <a:pt x="1538" y="2262"/>
                    <a:pt x="1853" y="2118"/>
                    <a:pt x="2038" y="1783"/>
                  </a:cubicBezTo>
                  <a:cubicBezTo>
                    <a:pt x="2288" y="1319"/>
                    <a:pt x="2169" y="699"/>
                    <a:pt x="1836" y="295"/>
                  </a:cubicBezTo>
                  <a:cubicBezTo>
                    <a:pt x="1655" y="88"/>
                    <a:pt x="1434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858;p125">
              <a:extLst>
                <a:ext uri="{FF2B5EF4-FFF2-40B4-BE49-F238E27FC236}">
                  <a16:creationId xmlns:a16="http://schemas.microsoft.com/office/drawing/2014/main" id="{43D9F2B7-10F9-43CD-870D-0A32E081A796}"/>
                </a:ext>
              </a:extLst>
            </p:cNvPr>
            <p:cNvSpPr/>
            <p:nvPr/>
          </p:nvSpPr>
          <p:spPr>
            <a:xfrm>
              <a:off x="6426675" y="1169000"/>
              <a:ext cx="145675" cy="133300"/>
            </a:xfrm>
            <a:custGeom>
              <a:avLst/>
              <a:gdLst/>
              <a:ahLst/>
              <a:cxnLst/>
              <a:rect l="l" t="t" r="r" b="b"/>
              <a:pathLst>
                <a:path w="5827" h="5332" extrusionOk="0">
                  <a:moveTo>
                    <a:pt x="2640" y="0"/>
                  </a:moveTo>
                  <a:cubicBezTo>
                    <a:pt x="1517" y="0"/>
                    <a:pt x="426" y="613"/>
                    <a:pt x="215" y="1883"/>
                  </a:cubicBezTo>
                  <a:cubicBezTo>
                    <a:pt x="1" y="3133"/>
                    <a:pt x="763" y="4431"/>
                    <a:pt x="1870" y="5062"/>
                  </a:cubicBezTo>
                  <a:cubicBezTo>
                    <a:pt x="2201" y="5248"/>
                    <a:pt x="2533" y="5332"/>
                    <a:pt x="2851" y="5332"/>
                  </a:cubicBezTo>
                  <a:cubicBezTo>
                    <a:pt x="4503" y="5332"/>
                    <a:pt x="5827" y="3102"/>
                    <a:pt x="5168" y="1525"/>
                  </a:cubicBezTo>
                  <a:cubicBezTo>
                    <a:pt x="4740" y="520"/>
                    <a:pt x="3676" y="0"/>
                    <a:pt x="2640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859;p125">
              <a:extLst>
                <a:ext uri="{FF2B5EF4-FFF2-40B4-BE49-F238E27FC236}">
                  <a16:creationId xmlns:a16="http://schemas.microsoft.com/office/drawing/2014/main" id="{2CA4823C-CEBD-4068-9EEA-C2282A44836F}"/>
                </a:ext>
              </a:extLst>
            </p:cNvPr>
            <p:cNvSpPr/>
            <p:nvPr/>
          </p:nvSpPr>
          <p:spPr>
            <a:xfrm>
              <a:off x="6472525" y="1211375"/>
              <a:ext cx="48050" cy="43950"/>
            </a:xfrm>
            <a:custGeom>
              <a:avLst/>
              <a:gdLst/>
              <a:ahLst/>
              <a:cxnLst/>
              <a:rect l="l" t="t" r="r" b="b"/>
              <a:pathLst>
                <a:path w="1922" h="1758" extrusionOk="0">
                  <a:moveTo>
                    <a:pt x="866" y="1"/>
                  </a:moveTo>
                  <a:cubicBezTo>
                    <a:pt x="491" y="1"/>
                    <a:pt x="128" y="206"/>
                    <a:pt x="60" y="628"/>
                  </a:cubicBezTo>
                  <a:cubicBezTo>
                    <a:pt x="0" y="1045"/>
                    <a:pt x="239" y="1462"/>
                    <a:pt x="608" y="1664"/>
                  </a:cubicBezTo>
                  <a:cubicBezTo>
                    <a:pt x="720" y="1729"/>
                    <a:pt x="832" y="1758"/>
                    <a:pt x="940" y="1758"/>
                  </a:cubicBezTo>
                  <a:cubicBezTo>
                    <a:pt x="1485" y="1758"/>
                    <a:pt x="1922" y="1026"/>
                    <a:pt x="1703" y="509"/>
                  </a:cubicBezTo>
                  <a:cubicBezTo>
                    <a:pt x="1561" y="173"/>
                    <a:pt x="1209" y="1"/>
                    <a:pt x="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860;p125">
              <a:extLst>
                <a:ext uri="{FF2B5EF4-FFF2-40B4-BE49-F238E27FC236}">
                  <a16:creationId xmlns:a16="http://schemas.microsoft.com/office/drawing/2014/main" id="{39852928-00A9-4609-86D5-DC32AB7BDA71}"/>
                </a:ext>
              </a:extLst>
            </p:cNvPr>
            <p:cNvSpPr/>
            <p:nvPr/>
          </p:nvSpPr>
          <p:spPr>
            <a:xfrm>
              <a:off x="6555700" y="1343125"/>
              <a:ext cx="177600" cy="139150"/>
            </a:xfrm>
            <a:custGeom>
              <a:avLst/>
              <a:gdLst/>
              <a:ahLst/>
              <a:cxnLst/>
              <a:rect l="l" t="t" r="r" b="b"/>
              <a:pathLst>
                <a:path w="7104" h="5566" extrusionOk="0">
                  <a:moveTo>
                    <a:pt x="3925" y="1"/>
                  </a:moveTo>
                  <a:cubicBezTo>
                    <a:pt x="2670" y="1"/>
                    <a:pt x="1457" y="866"/>
                    <a:pt x="900" y="2002"/>
                  </a:cubicBezTo>
                  <a:cubicBezTo>
                    <a:pt x="0" y="3880"/>
                    <a:pt x="1970" y="5565"/>
                    <a:pt x="3777" y="5565"/>
                  </a:cubicBezTo>
                  <a:cubicBezTo>
                    <a:pt x="4170" y="5565"/>
                    <a:pt x="4554" y="5486"/>
                    <a:pt x="4901" y="5312"/>
                  </a:cubicBezTo>
                  <a:cubicBezTo>
                    <a:pt x="7103" y="4204"/>
                    <a:pt x="6829" y="264"/>
                    <a:pt x="4186" y="13"/>
                  </a:cubicBezTo>
                  <a:cubicBezTo>
                    <a:pt x="4099" y="5"/>
                    <a:pt x="4012" y="1"/>
                    <a:pt x="3925" y="1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861;p125">
              <a:extLst>
                <a:ext uri="{FF2B5EF4-FFF2-40B4-BE49-F238E27FC236}">
                  <a16:creationId xmlns:a16="http://schemas.microsoft.com/office/drawing/2014/main" id="{0213B9F6-225D-4C87-B55D-14B3F7C6D171}"/>
                </a:ext>
              </a:extLst>
            </p:cNvPr>
            <p:cNvSpPr/>
            <p:nvPr/>
          </p:nvSpPr>
          <p:spPr>
            <a:xfrm>
              <a:off x="6617625" y="1389450"/>
              <a:ext cx="58225" cy="45025"/>
            </a:xfrm>
            <a:custGeom>
              <a:avLst/>
              <a:gdLst/>
              <a:ahLst/>
              <a:cxnLst/>
              <a:rect l="l" t="t" r="r" b="b"/>
              <a:pathLst>
                <a:path w="2329" h="1801" extrusionOk="0">
                  <a:moveTo>
                    <a:pt x="1280" y="1"/>
                  </a:moveTo>
                  <a:cubicBezTo>
                    <a:pt x="864" y="1"/>
                    <a:pt x="481" y="284"/>
                    <a:pt x="304" y="649"/>
                  </a:cubicBezTo>
                  <a:cubicBezTo>
                    <a:pt x="0" y="1257"/>
                    <a:pt x="649" y="1800"/>
                    <a:pt x="1233" y="1800"/>
                  </a:cubicBezTo>
                  <a:cubicBezTo>
                    <a:pt x="1359" y="1800"/>
                    <a:pt x="1481" y="1775"/>
                    <a:pt x="1590" y="1720"/>
                  </a:cubicBezTo>
                  <a:cubicBezTo>
                    <a:pt x="2328" y="1363"/>
                    <a:pt x="2221" y="89"/>
                    <a:pt x="1376" y="6"/>
                  </a:cubicBezTo>
                  <a:cubicBezTo>
                    <a:pt x="1344" y="3"/>
                    <a:pt x="1312" y="1"/>
                    <a:pt x="1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862;p125">
              <a:extLst>
                <a:ext uri="{FF2B5EF4-FFF2-40B4-BE49-F238E27FC236}">
                  <a16:creationId xmlns:a16="http://schemas.microsoft.com/office/drawing/2014/main" id="{6AC7018C-CF64-4041-A852-8D826ABE9C77}"/>
                </a:ext>
              </a:extLst>
            </p:cNvPr>
            <p:cNvSpPr/>
            <p:nvPr/>
          </p:nvSpPr>
          <p:spPr>
            <a:xfrm>
              <a:off x="6796250" y="1035100"/>
              <a:ext cx="142425" cy="111800"/>
            </a:xfrm>
            <a:custGeom>
              <a:avLst/>
              <a:gdLst/>
              <a:ahLst/>
              <a:cxnLst/>
              <a:rect l="l" t="t" r="r" b="b"/>
              <a:pathLst>
                <a:path w="5697" h="4472" extrusionOk="0">
                  <a:moveTo>
                    <a:pt x="3147" y="1"/>
                  </a:moveTo>
                  <a:cubicBezTo>
                    <a:pt x="2139" y="1"/>
                    <a:pt x="1176" y="685"/>
                    <a:pt x="732" y="1619"/>
                  </a:cubicBezTo>
                  <a:cubicBezTo>
                    <a:pt x="0" y="3121"/>
                    <a:pt x="1563" y="4472"/>
                    <a:pt x="3022" y="4472"/>
                  </a:cubicBezTo>
                  <a:cubicBezTo>
                    <a:pt x="3344" y="4472"/>
                    <a:pt x="3660" y="4406"/>
                    <a:pt x="3946" y="4262"/>
                  </a:cubicBezTo>
                  <a:cubicBezTo>
                    <a:pt x="5697" y="3369"/>
                    <a:pt x="5482" y="214"/>
                    <a:pt x="3363" y="12"/>
                  </a:cubicBezTo>
                  <a:cubicBezTo>
                    <a:pt x="3291" y="4"/>
                    <a:pt x="3219" y="1"/>
                    <a:pt x="3147" y="1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863;p125">
              <a:extLst>
                <a:ext uri="{FF2B5EF4-FFF2-40B4-BE49-F238E27FC236}">
                  <a16:creationId xmlns:a16="http://schemas.microsoft.com/office/drawing/2014/main" id="{677B7923-86A8-4354-93B0-53EE447C537A}"/>
                </a:ext>
              </a:extLst>
            </p:cNvPr>
            <p:cNvSpPr/>
            <p:nvPr/>
          </p:nvSpPr>
          <p:spPr>
            <a:xfrm>
              <a:off x="6846150" y="1072200"/>
              <a:ext cx="46100" cy="36225"/>
            </a:xfrm>
            <a:custGeom>
              <a:avLst/>
              <a:gdLst/>
              <a:ahLst/>
              <a:cxnLst/>
              <a:rect l="l" t="t" r="r" b="b"/>
              <a:pathLst>
                <a:path w="1844" h="1449" extrusionOk="0">
                  <a:moveTo>
                    <a:pt x="1007" y="0"/>
                  </a:moveTo>
                  <a:cubicBezTo>
                    <a:pt x="678" y="0"/>
                    <a:pt x="380" y="217"/>
                    <a:pt x="236" y="516"/>
                  </a:cubicBezTo>
                  <a:cubicBezTo>
                    <a:pt x="0" y="1007"/>
                    <a:pt x="517" y="1449"/>
                    <a:pt x="993" y="1449"/>
                  </a:cubicBezTo>
                  <a:cubicBezTo>
                    <a:pt x="1094" y="1449"/>
                    <a:pt x="1194" y="1429"/>
                    <a:pt x="1284" y="1385"/>
                  </a:cubicBezTo>
                  <a:cubicBezTo>
                    <a:pt x="1843" y="1099"/>
                    <a:pt x="1772" y="75"/>
                    <a:pt x="1081" y="4"/>
                  </a:cubicBezTo>
                  <a:cubicBezTo>
                    <a:pt x="1056" y="1"/>
                    <a:pt x="1032" y="0"/>
                    <a:pt x="10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7766;p125">
            <a:extLst>
              <a:ext uri="{FF2B5EF4-FFF2-40B4-BE49-F238E27FC236}">
                <a16:creationId xmlns:a16="http://schemas.microsoft.com/office/drawing/2014/main" id="{F910E3C9-0B17-41E7-95FD-DCFA186A8D9A}"/>
              </a:ext>
            </a:extLst>
          </p:cNvPr>
          <p:cNvGrpSpPr/>
          <p:nvPr/>
        </p:nvGrpSpPr>
        <p:grpSpPr>
          <a:xfrm>
            <a:off x="644130" y="1103276"/>
            <a:ext cx="2155496" cy="3910964"/>
            <a:chOff x="4215400" y="3165700"/>
            <a:chExt cx="905800" cy="1664800"/>
          </a:xfrm>
        </p:grpSpPr>
        <p:sp>
          <p:nvSpPr>
            <p:cNvPr id="48" name="Google Shape;7767;p125">
              <a:extLst>
                <a:ext uri="{FF2B5EF4-FFF2-40B4-BE49-F238E27FC236}">
                  <a16:creationId xmlns:a16="http://schemas.microsoft.com/office/drawing/2014/main" id="{5696579D-8BBE-4273-A1C0-0EDA909E6D21}"/>
                </a:ext>
              </a:extLst>
            </p:cNvPr>
            <p:cNvSpPr/>
            <p:nvPr/>
          </p:nvSpPr>
          <p:spPr>
            <a:xfrm>
              <a:off x="4250825" y="4074750"/>
              <a:ext cx="175050" cy="183375"/>
            </a:xfrm>
            <a:custGeom>
              <a:avLst/>
              <a:gdLst/>
              <a:ahLst/>
              <a:cxnLst/>
              <a:rect l="l" t="t" r="r" b="b"/>
              <a:pathLst>
                <a:path w="7002" h="7335" extrusionOk="0">
                  <a:moveTo>
                    <a:pt x="2739" y="0"/>
                  </a:moveTo>
                  <a:lnTo>
                    <a:pt x="0" y="4882"/>
                  </a:lnTo>
                  <a:lnTo>
                    <a:pt x="405" y="5965"/>
                  </a:lnTo>
                  <a:lnTo>
                    <a:pt x="2405" y="7037"/>
                  </a:lnTo>
                  <a:lnTo>
                    <a:pt x="3191" y="7334"/>
                  </a:lnTo>
                  <a:lnTo>
                    <a:pt x="5953" y="3453"/>
                  </a:lnTo>
                  <a:cubicBezTo>
                    <a:pt x="6525" y="2667"/>
                    <a:pt x="6846" y="1536"/>
                    <a:pt x="6965" y="238"/>
                  </a:cubicBezTo>
                  <a:cubicBezTo>
                    <a:pt x="6965" y="167"/>
                    <a:pt x="6977" y="95"/>
                    <a:pt x="7001" y="12"/>
                  </a:cubicBezTo>
                  <a:lnTo>
                    <a:pt x="2739" y="12"/>
                  </a:lnTo>
                  <a:close/>
                </a:path>
              </a:pathLst>
            </a:custGeom>
            <a:solidFill>
              <a:srgbClr val="100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768;p125">
              <a:extLst>
                <a:ext uri="{FF2B5EF4-FFF2-40B4-BE49-F238E27FC236}">
                  <a16:creationId xmlns:a16="http://schemas.microsoft.com/office/drawing/2014/main" id="{942BD423-BDCA-47AE-932C-A7CD1D36D5BC}"/>
                </a:ext>
              </a:extLst>
            </p:cNvPr>
            <p:cNvSpPr/>
            <p:nvPr/>
          </p:nvSpPr>
          <p:spPr>
            <a:xfrm>
              <a:off x="4901800" y="4099450"/>
              <a:ext cx="188125" cy="158675"/>
            </a:xfrm>
            <a:custGeom>
              <a:avLst/>
              <a:gdLst/>
              <a:ahLst/>
              <a:cxnLst/>
              <a:rect l="l" t="t" r="r" b="b"/>
              <a:pathLst>
                <a:path w="7525" h="6347" extrusionOk="0">
                  <a:moveTo>
                    <a:pt x="6370" y="2346"/>
                  </a:moveTo>
                  <a:lnTo>
                    <a:pt x="7525" y="4227"/>
                  </a:lnTo>
                  <a:lnTo>
                    <a:pt x="7120" y="5310"/>
                  </a:lnTo>
                  <a:lnTo>
                    <a:pt x="5001" y="5596"/>
                  </a:lnTo>
                  <a:lnTo>
                    <a:pt x="3703" y="6346"/>
                  </a:lnTo>
                  <a:lnTo>
                    <a:pt x="1084" y="2465"/>
                  </a:lnTo>
                  <a:cubicBezTo>
                    <a:pt x="536" y="1667"/>
                    <a:pt x="143" y="1441"/>
                    <a:pt x="12" y="143"/>
                  </a:cubicBezTo>
                  <a:cubicBezTo>
                    <a:pt x="12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100C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69;p125">
              <a:extLst>
                <a:ext uri="{FF2B5EF4-FFF2-40B4-BE49-F238E27FC236}">
                  <a16:creationId xmlns:a16="http://schemas.microsoft.com/office/drawing/2014/main" id="{F8BFD2F7-5787-4E3C-B6AA-27963F3DB460}"/>
                </a:ext>
              </a:extLst>
            </p:cNvPr>
            <p:cNvSpPr/>
            <p:nvPr/>
          </p:nvSpPr>
          <p:spPr>
            <a:xfrm>
              <a:off x="4595200" y="3394600"/>
              <a:ext cx="142900" cy="487275"/>
            </a:xfrm>
            <a:custGeom>
              <a:avLst/>
              <a:gdLst/>
              <a:ahLst/>
              <a:cxnLst/>
              <a:rect l="l" t="t" r="r" b="b"/>
              <a:pathLst>
                <a:path w="5716" h="19491" extrusionOk="0">
                  <a:moveTo>
                    <a:pt x="2858" y="0"/>
                  </a:moveTo>
                  <a:lnTo>
                    <a:pt x="2858" y="0"/>
                  </a:lnTo>
                  <a:cubicBezTo>
                    <a:pt x="4418" y="0"/>
                    <a:pt x="5716" y="2501"/>
                    <a:pt x="5716" y="5549"/>
                  </a:cubicBezTo>
                  <a:lnTo>
                    <a:pt x="5716" y="13942"/>
                  </a:lnTo>
                  <a:cubicBezTo>
                    <a:pt x="5716" y="16990"/>
                    <a:pt x="4430" y="19491"/>
                    <a:pt x="2858" y="19491"/>
                  </a:cubicBezTo>
                  <a:lnTo>
                    <a:pt x="2858" y="19491"/>
                  </a:lnTo>
                  <a:cubicBezTo>
                    <a:pt x="1287" y="19491"/>
                    <a:pt x="1" y="16990"/>
                    <a:pt x="1" y="13942"/>
                  </a:cubicBezTo>
                  <a:lnTo>
                    <a:pt x="1" y="5549"/>
                  </a:lnTo>
                  <a:cubicBezTo>
                    <a:pt x="1" y="2501"/>
                    <a:pt x="1275" y="0"/>
                    <a:pt x="2858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70;p125">
              <a:extLst>
                <a:ext uri="{FF2B5EF4-FFF2-40B4-BE49-F238E27FC236}">
                  <a16:creationId xmlns:a16="http://schemas.microsoft.com/office/drawing/2014/main" id="{38B717F3-A41D-4746-8564-B3800C57FB57}"/>
                </a:ext>
              </a:extLst>
            </p:cNvPr>
            <p:cNvSpPr/>
            <p:nvPr/>
          </p:nvSpPr>
          <p:spPr>
            <a:xfrm>
              <a:off x="4251125" y="3714875"/>
              <a:ext cx="839100" cy="774525"/>
            </a:xfrm>
            <a:custGeom>
              <a:avLst/>
              <a:gdLst/>
              <a:ahLst/>
              <a:cxnLst/>
              <a:rect l="l" t="t" r="r" b="b"/>
              <a:pathLst>
                <a:path w="33564" h="30981" extrusionOk="0">
                  <a:moveTo>
                    <a:pt x="30444" y="14562"/>
                  </a:moveTo>
                  <a:cubicBezTo>
                    <a:pt x="30444" y="14562"/>
                    <a:pt x="30516" y="10680"/>
                    <a:pt x="30028" y="7061"/>
                  </a:cubicBezTo>
                  <a:cubicBezTo>
                    <a:pt x="29551" y="3441"/>
                    <a:pt x="26087" y="2024"/>
                    <a:pt x="26087" y="2024"/>
                  </a:cubicBezTo>
                  <a:lnTo>
                    <a:pt x="26087" y="2024"/>
                  </a:lnTo>
                  <a:lnTo>
                    <a:pt x="26087" y="2024"/>
                  </a:lnTo>
                  <a:lnTo>
                    <a:pt x="19919" y="84"/>
                  </a:lnTo>
                  <a:lnTo>
                    <a:pt x="19919" y="96"/>
                  </a:lnTo>
                  <a:lnTo>
                    <a:pt x="19907" y="84"/>
                  </a:lnTo>
                  <a:lnTo>
                    <a:pt x="19455" y="0"/>
                  </a:lnTo>
                  <a:cubicBezTo>
                    <a:pt x="19157" y="941"/>
                    <a:pt x="18002" y="1632"/>
                    <a:pt x="16597" y="1632"/>
                  </a:cubicBezTo>
                  <a:cubicBezTo>
                    <a:pt x="15204" y="1632"/>
                    <a:pt x="14038" y="929"/>
                    <a:pt x="13740" y="0"/>
                  </a:cubicBezTo>
                  <a:lnTo>
                    <a:pt x="13299" y="84"/>
                  </a:lnTo>
                  <a:lnTo>
                    <a:pt x="7132" y="2024"/>
                  </a:lnTo>
                  <a:cubicBezTo>
                    <a:pt x="7132" y="2024"/>
                    <a:pt x="3501" y="3441"/>
                    <a:pt x="3024" y="7061"/>
                  </a:cubicBezTo>
                  <a:cubicBezTo>
                    <a:pt x="2548" y="10692"/>
                    <a:pt x="2786" y="14288"/>
                    <a:pt x="2786" y="14288"/>
                  </a:cubicBezTo>
                  <a:lnTo>
                    <a:pt x="0" y="19277"/>
                  </a:lnTo>
                  <a:lnTo>
                    <a:pt x="405" y="20360"/>
                  </a:lnTo>
                  <a:lnTo>
                    <a:pt x="2405" y="21432"/>
                  </a:lnTo>
                  <a:lnTo>
                    <a:pt x="3191" y="21729"/>
                  </a:lnTo>
                  <a:lnTo>
                    <a:pt x="5953" y="17848"/>
                  </a:lnTo>
                  <a:cubicBezTo>
                    <a:pt x="6525" y="17062"/>
                    <a:pt x="6846" y="15931"/>
                    <a:pt x="6965" y="14633"/>
                  </a:cubicBezTo>
                  <a:cubicBezTo>
                    <a:pt x="7001" y="14276"/>
                    <a:pt x="7049" y="13919"/>
                    <a:pt x="7108" y="13538"/>
                  </a:cubicBezTo>
                  <a:cubicBezTo>
                    <a:pt x="7644" y="15169"/>
                    <a:pt x="8358" y="15990"/>
                    <a:pt x="8358" y="16360"/>
                  </a:cubicBezTo>
                  <a:cubicBezTo>
                    <a:pt x="8358" y="16812"/>
                    <a:pt x="7715" y="26968"/>
                    <a:pt x="7060" y="29087"/>
                  </a:cubicBezTo>
                  <a:cubicBezTo>
                    <a:pt x="9668" y="30266"/>
                    <a:pt x="12883" y="30957"/>
                    <a:pt x="16621" y="30873"/>
                  </a:cubicBezTo>
                  <a:cubicBezTo>
                    <a:pt x="20336" y="30980"/>
                    <a:pt x="23563" y="30278"/>
                    <a:pt x="26170" y="29087"/>
                  </a:cubicBezTo>
                  <a:cubicBezTo>
                    <a:pt x="25515" y="26956"/>
                    <a:pt x="24872" y="16812"/>
                    <a:pt x="24872" y="16360"/>
                  </a:cubicBezTo>
                  <a:cubicBezTo>
                    <a:pt x="24872" y="16014"/>
                    <a:pt x="25503" y="15288"/>
                    <a:pt x="26027" y="13871"/>
                  </a:cubicBezTo>
                  <a:cubicBezTo>
                    <a:pt x="26051" y="14145"/>
                    <a:pt x="26087" y="14395"/>
                    <a:pt x="26110" y="14633"/>
                  </a:cubicBezTo>
                  <a:cubicBezTo>
                    <a:pt x="26230" y="15919"/>
                    <a:pt x="26575" y="17050"/>
                    <a:pt x="27123" y="17848"/>
                  </a:cubicBezTo>
                  <a:lnTo>
                    <a:pt x="29742" y="21729"/>
                  </a:lnTo>
                  <a:lnTo>
                    <a:pt x="31040" y="20979"/>
                  </a:lnTo>
                  <a:lnTo>
                    <a:pt x="33159" y="20693"/>
                  </a:lnTo>
                  <a:lnTo>
                    <a:pt x="33564" y="196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71;p125">
              <a:extLst>
                <a:ext uri="{FF2B5EF4-FFF2-40B4-BE49-F238E27FC236}">
                  <a16:creationId xmlns:a16="http://schemas.microsoft.com/office/drawing/2014/main" id="{42B6C266-3137-49E8-8969-EBAD7CA4878D}"/>
                </a:ext>
              </a:extLst>
            </p:cNvPr>
            <p:cNvSpPr/>
            <p:nvPr/>
          </p:nvSpPr>
          <p:spPr>
            <a:xfrm>
              <a:off x="4436550" y="4074750"/>
              <a:ext cx="458425" cy="316725"/>
            </a:xfrm>
            <a:custGeom>
              <a:avLst/>
              <a:gdLst/>
              <a:ahLst/>
              <a:cxnLst/>
              <a:rect l="l" t="t" r="r" b="b"/>
              <a:pathLst>
                <a:path w="18337" h="12669" extrusionOk="0">
                  <a:moveTo>
                    <a:pt x="1" y="0"/>
                  </a:moveTo>
                  <a:cubicBezTo>
                    <a:pt x="465" y="1072"/>
                    <a:pt x="929" y="1655"/>
                    <a:pt x="929" y="1953"/>
                  </a:cubicBezTo>
                  <a:cubicBezTo>
                    <a:pt x="929" y="2298"/>
                    <a:pt x="536" y="8501"/>
                    <a:pt x="60" y="12252"/>
                  </a:cubicBezTo>
                  <a:cubicBezTo>
                    <a:pt x="5549" y="12478"/>
                    <a:pt x="12681" y="12668"/>
                    <a:pt x="18336" y="12549"/>
                  </a:cubicBezTo>
                  <a:cubicBezTo>
                    <a:pt x="17836" y="8846"/>
                    <a:pt x="17431" y="2310"/>
                    <a:pt x="17431" y="1953"/>
                  </a:cubicBezTo>
                  <a:cubicBezTo>
                    <a:pt x="17431" y="1679"/>
                    <a:pt x="17836" y="1143"/>
                    <a:pt x="18265" y="226"/>
                  </a:cubicBezTo>
                  <a:lnTo>
                    <a:pt x="16646" y="1845"/>
                  </a:lnTo>
                  <a:lnTo>
                    <a:pt x="10716" y="250"/>
                  </a:lnTo>
                  <a:lnTo>
                    <a:pt x="9895" y="3286"/>
                  </a:lnTo>
                  <a:lnTo>
                    <a:pt x="660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72;p125">
              <a:extLst>
                <a:ext uri="{FF2B5EF4-FFF2-40B4-BE49-F238E27FC236}">
                  <a16:creationId xmlns:a16="http://schemas.microsoft.com/office/drawing/2014/main" id="{87CC7CE0-98EA-463F-A29B-ED8488BC22BF}"/>
                </a:ext>
              </a:extLst>
            </p:cNvPr>
            <p:cNvSpPr/>
            <p:nvPr/>
          </p:nvSpPr>
          <p:spPr>
            <a:xfrm>
              <a:off x="4565725" y="3714575"/>
              <a:ext cx="201550" cy="71450"/>
            </a:xfrm>
            <a:custGeom>
              <a:avLst/>
              <a:gdLst/>
              <a:ahLst/>
              <a:cxnLst/>
              <a:rect l="l" t="t" r="r" b="b"/>
              <a:pathLst>
                <a:path w="8062" h="2858" extrusionOk="0">
                  <a:moveTo>
                    <a:pt x="727" y="72"/>
                  </a:moveTo>
                  <a:lnTo>
                    <a:pt x="1" y="310"/>
                  </a:lnTo>
                  <a:lnTo>
                    <a:pt x="13" y="370"/>
                  </a:lnTo>
                  <a:cubicBezTo>
                    <a:pt x="537" y="2036"/>
                    <a:pt x="2394" y="2858"/>
                    <a:pt x="4025" y="2858"/>
                  </a:cubicBezTo>
                  <a:cubicBezTo>
                    <a:pt x="5668" y="2858"/>
                    <a:pt x="7514" y="2036"/>
                    <a:pt x="8050" y="370"/>
                  </a:cubicBezTo>
                  <a:lnTo>
                    <a:pt x="8062" y="310"/>
                  </a:lnTo>
                  <a:lnTo>
                    <a:pt x="7335" y="72"/>
                  </a:lnTo>
                  <a:lnTo>
                    <a:pt x="7335" y="96"/>
                  </a:lnTo>
                  <a:lnTo>
                    <a:pt x="7323" y="72"/>
                  </a:lnTo>
                  <a:lnTo>
                    <a:pt x="6871" y="0"/>
                  </a:lnTo>
                  <a:cubicBezTo>
                    <a:pt x="6573" y="941"/>
                    <a:pt x="5418" y="1620"/>
                    <a:pt x="4013" y="1620"/>
                  </a:cubicBezTo>
                  <a:cubicBezTo>
                    <a:pt x="2620" y="1620"/>
                    <a:pt x="1454" y="917"/>
                    <a:pt x="1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73;p125">
              <a:extLst>
                <a:ext uri="{FF2B5EF4-FFF2-40B4-BE49-F238E27FC236}">
                  <a16:creationId xmlns:a16="http://schemas.microsoft.com/office/drawing/2014/main" id="{6B5F078D-68FF-4127-A328-BF1BD53A8CE6}"/>
                </a:ext>
              </a:extLst>
            </p:cNvPr>
            <p:cNvSpPr/>
            <p:nvPr/>
          </p:nvSpPr>
          <p:spPr>
            <a:xfrm>
              <a:off x="4423450" y="3759525"/>
              <a:ext cx="485200" cy="217000"/>
            </a:xfrm>
            <a:custGeom>
              <a:avLst/>
              <a:gdLst/>
              <a:ahLst/>
              <a:cxnLst/>
              <a:rect l="l" t="t" r="r" b="b"/>
              <a:pathLst>
                <a:path w="19408" h="8680" extrusionOk="0">
                  <a:moveTo>
                    <a:pt x="60" y="346"/>
                  </a:moveTo>
                  <a:cubicBezTo>
                    <a:pt x="1" y="238"/>
                    <a:pt x="37" y="119"/>
                    <a:pt x="144" y="60"/>
                  </a:cubicBezTo>
                  <a:cubicBezTo>
                    <a:pt x="239" y="0"/>
                    <a:pt x="358" y="36"/>
                    <a:pt x="418" y="143"/>
                  </a:cubicBezTo>
                  <a:cubicBezTo>
                    <a:pt x="418" y="143"/>
                    <a:pt x="1549" y="1989"/>
                    <a:pt x="1549" y="8478"/>
                  </a:cubicBezTo>
                  <a:cubicBezTo>
                    <a:pt x="1549" y="8597"/>
                    <a:pt x="1465" y="8680"/>
                    <a:pt x="1346" y="8680"/>
                  </a:cubicBezTo>
                  <a:cubicBezTo>
                    <a:pt x="1227" y="8680"/>
                    <a:pt x="1132" y="8597"/>
                    <a:pt x="1132" y="8478"/>
                  </a:cubicBezTo>
                  <a:cubicBezTo>
                    <a:pt x="1132" y="2084"/>
                    <a:pt x="84" y="346"/>
                    <a:pt x="60" y="346"/>
                  </a:cubicBezTo>
                  <a:close/>
                  <a:moveTo>
                    <a:pt x="19027" y="227"/>
                  </a:moveTo>
                  <a:cubicBezTo>
                    <a:pt x="19098" y="143"/>
                    <a:pt x="19217" y="119"/>
                    <a:pt x="19313" y="179"/>
                  </a:cubicBezTo>
                  <a:cubicBezTo>
                    <a:pt x="19396" y="262"/>
                    <a:pt x="19408" y="381"/>
                    <a:pt x="19348" y="465"/>
                  </a:cubicBezTo>
                  <a:cubicBezTo>
                    <a:pt x="19348" y="465"/>
                    <a:pt x="18063" y="2108"/>
                    <a:pt x="18063" y="8478"/>
                  </a:cubicBezTo>
                  <a:cubicBezTo>
                    <a:pt x="18063" y="8585"/>
                    <a:pt x="17967" y="8680"/>
                    <a:pt x="17848" y="8680"/>
                  </a:cubicBezTo>
                  <a:cubicBezTo>
                    <a:pt x="17729" y="8680"/>
                    <a:pt x="17634" y="8585"/>
                    <a:pt x="17634" y="8478"/>
                  </a:cubicBezTo>
                  <a:cubicBezTo>
                    <a:pt x="17658" y="1965"/>
                    <a:pt x="19027" y="227"/>
                    <a:pt x="19027" y="2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74;p125">
              <a:extLst>
                <a:ext uri="{FF2B5EF4-FFF2-40B4-BE49-F238E27FC236}">
                  <a16:creationId xmlns:a16="http://schemas.microsoft.com/office/drawing/2014/main" id="{DE3846CE-5133-43A9-BB0B-C2160CF97A9F}"/>
                </a:ext>
              </a:extLst>
            </p:cNvPr>
            <p:cNvSpPr/>
            <p:nvPr/>
          </p:nvSpPr>
          <p:spPr>
            <a:xfrm>
              <a:off x="4753550" y="3502050"/>
              <a:ext cx="81600" cy="81275"/>
            </a:xfrm>
            <a:custGeom>
              <a:avLst/>
              <a:gdLst/>
              <a:ahLst/>
              <a:cxnLst/>
              <a:rect l="l" t="t" r="r" b="b"/>
              <a:pathLst>
                <a:path w="3264" h="3251" extrusionOk="0">
                  <a:moveTo>
                    <a:pt x="1846" y="24"/>
                  </a:moveTo>
                  <a:cubicBezTo>
                    <a:pt x="1894" y="24"/>
                    <a:pt x="1918" y="36"/>
                    <a:pt x="1965" y="36"/>
                  </a:cubicBezTo>
                  <a:lnTo>
                    <a:pt x="1965" y="36"/>
                  </a:lnTo>
                  <a:lnTo>
                    <a:pt x="1965" y="36"/>
                  </a:lnTo>
                  <a:cubicBezTo>
                    <a:pt x="2680" y="203"/>
                    <a:pt x="3227" y="822"/>
                    <a:pt x="3239" y="1596"/>
                  </a:cubicBezTo>
                  <a:cubicBezTo>
                    <a:pt x="3263" y="2489"/>
                    <a:pt x="2549" y="3215"/>
                    <a:pt x="1632" y="3239"/>
                  </a:cubicBezTo>
                  <a:cubicBezTo>
                    <a:pt x="739" y="3251"/>
                    <a:pt x="13" y="2536"/>
                    <a:pt x="1" y="1632"/>
                  </a:cubicBezTo>
                  <a:cubicBezTo>
                    <a:pt x="1" y="1108"/>
                    <a:pt x="239" y="643"/>
                    <a:pt x="608" y="346"/>
                  </a:cubicBezTo>
                  <a:cubicBezTo>
                    <a:pt x="560" y="822"/>
                    <a:pt x="644" y="1417"/>
                    <a:pt x="1251" y="1477"/>
                  </a:cubicBezTo>
                  <a:lnTo>
                    <a:pt x="1239" y="536"/>
                  </a:lnTo>
                  <a:cubicBezTo>
                    <a:pt x="1239" y="179"/>
                    <a:pt x="1596" y="0"/>
                    <a:pt x="1846" y="24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75;p125">
              <a:extLst>
                <a:ext uri="{FF2B5EF4-FFF2-40B4-BE49-F238E27FC236}">
                  <a16:creationId xmlns:a16="http://schemas.microsoft.com/office/drawing/2014/main" id="{09C268F6-8790-4185-B317-E866BE5CA954}"/>
                </a:ext>
              </a:extLst>
            </p:cNvPr>
            <p:cNvSpPr/>
            <p:nvPr/>
          </p:nvSpPr>
          <p:spPr>
            <a:xfrm>
              <a:off x="4496375" y="3502650"/>
              <a:ext cx="82175" cy="81275"/>
            </a:xfrm>
            <a:custGeom>
              <a:avLst/>
              <a:gdLst/>
              <a:ahLst/>
              <a:cxnLst/>
              <a:rect l="l" t="t" r="r" b="b"/>
              <a:pathLst>
                <a:path w="3287" h="3251" extrusionOk="0">
                  <a:moveTo>
                    <a:pt x="1453" y="0"/>
                  </a:moveTo>
                  <a:cubicBezTo>
                    <a:pt x="1406" y="0"/>
                    <a:pt x="1370" y="12"/>
                    <a:pt x="1334" y="12"/>
                  </a:cubicBezTo>
                  <a:lnTo>
                    <a:pt x="1334" y="12"/>
                  </a:lnTo>
                  <a:lnTo>
                    <a:pt x="1334" y="12"/>
                  </a:lnTo>
                  <a:cubicBezTo>
                    <a:pt x="596" y="155"/>
                    <a:pt x="48" y="786"/>
                    <a:pt x="37" y="1560"/>
                  </a:cubicBezTo>
                  <a:cubicBezTo>
                    <a:pt x="1" y="2453"/>
                    <a:pt x="715" y="3191"/>
                    <a:pt x="1608" y="3227"/>
                  </a:cubicBezTo>
                  <a:cubicBezTo>
                    <a:pt x="2501" y="3251"/>
                    <a:pt x="3251" y="2536"/>
                    <a:pt x="3275" y="1643"/>
                  </a:cubicBezTo>
                  <a:cubicBezTo>
                    <a:pt x="3287" y="1131"/>
                    <a:pt x="3061" y="667"/>
                    <a:pt x="2680" y="357"/>
                  </a:cubicBezTo>
                  <a:cubicBezTo>
                    <a:pt x="2727" y="834"/>
                    <a:pt x="2644" y="1429"/>
                    <a:pt x="2025" y="1489"/>
                  </a:cubicBezTo>
                  <a:lnTo>
                    <a:pt x="2061" y="548"/>
                  </a:lnTo>
                  <a:cubicBezTo>
                    <a:pt x="2061" y="155"/>
                    <a:pt x="1715" y="0"/>
                    <a:pt x="1453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76;p125">
              <a:extLst>
                <a:ext uri="{FF2B5EF4-FFF2-40B4-BE49-F238E27FC236}">
                  <a16:creationId xmlns:a16="http://schemas.microsoft.com/office/drawing/2014/main" id="{A35C361F-9F62-4F6B-A0F9-4BB0690AB293}"/>
                </a:ext>
              </a:extLst>
            </p:cNvPr>
            <p:cNvSpPr/>
            <p:nvPr/>
          </p:nvSpPr>
          <p:spPr>
            <a:xfrm>
              <a:off x="4527350" y="3302025"/>
              <a:ext cx="277425" cy="403650"/>
            </a:xfrm>
            <a:custGeom>
              <a:avLst/>
              <a:gdLst/>
              <a:ahLst/>
              <a:cxnLst/>
              <a:rect l="l" t="t" r="r" b="b"/>
              <a:pathLst>
                <a:path w="11097" h="16146" extrusionOk="0">
                  <a:moveTo>
                    <a:pt x="5548" y="16145"/>
                  </a:moveTo>
                  <a:cubicBezTo>
                    <a:pt x="2536" y="16145"/>
                    <a:pt x="0" y="12407"/>
                    <a:pt x="0" y="9466"/>
                  </a:cubicBezTo>
                  <a:lnTo>
                    <a:pt x="0" y="5549"/>
                  </a:lnTo>
                  <a:cubicBezTo>
                    <a:pt x="0" y="2501"/>
                    <a:pt x="2500" y="0"/>
                    <a:pt x="5548" y="0"/>
                  </a:cubicBezTo>
                  <a:lnTo>
                    <a:pt x="5548" y="0"/>
                  </a:lnTo>
                  <a:cubicBezTo>
                    <a:pt x="8596" y="0"/>
                    <a:pt x="11097" y="2501"/>
                    <a:pt x="11097" y="5549"/>
                  </a:cubicBezTo>
                  <a:lnTo>
                    <a:pt x="11097" y="9394"/>
                  </a:lnTo>
                  <a:cubicBezTo>
                    <a:pt x="11085" y="12609"/>
                    <a:pt x="8894" y="16145"/>
                    <a:pt x="5548" y="16145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77;p125">
              <a:extLst>
                <a:ext uri="{FF2B5EF4-FFF2-40B4-BE49-F238E27FC236}">
                  <a16:creationId xmlns:a16="http://schemas.microsoft.com/office/drawing/2014/main" id="{D14029CB-9217-4BAB-B856-C77FE38B1926}"/>
                </a:ext>
              </a:extLst>
            </p:cNvPr>
            <p:cNvSpPr/>
            <p:nvPr/>
          </p:nvSpPr>
          <p:spPr>
            <a:xfrm>
              <a:off x="4577350" y="3475850"/>
              <a:ext cx="41100" cy="19975"/>
            </a:xfrm>
            <a:custGeom>
              <a:avLst/>
              <a:gdLst/>
              <a:ahLst/>
              <a:cxnLst/>
              <a:rect l="l" t="t" r="r" b="b"/>
              <a:pathLst>
                <a:path w="1644" h="799" extrusionOk="0">
                  <a:moveTo>
                    <a:pt x="1512" y="334"/>
                  </a:moveTo>
                  <a:cubicBezTo>
                    <a:pt x="1608" y="382"/>
                    <a:pt x="1643" y="489"/>
                    <a:pt x="1608" y="572"/>
                  </a:cubicBezTo>
                  <a:cubicBezTo>
                    <a:pt x="1560" y="667"/>
                    <a:pt x="1453" y="715"/>
                    <a:pt x="1370" y="667"/>
                  </a:cubicBezTo>
                  <a:cubicBezTo>
                    <a:pt x="1370" y="667"/>
                    <a:pt x="834" y="417"/>
                    <a:pt x="310" y="739"/>
                  </a:cubicBezTo>
                  <a:cubicBezTo>
                    <a:pt x="215" y="798"/>
                    <a:pt x="119" y="775"/>
                    <a:pt x="60" y="679"/>
                  </a:cubicBezTo>
                  <a:cubicBezTo>
                    <a:pt x="0" y="596"/>
                    <a:pt x="24" y="489"/>
                    <a:pt x="119" y="429"/>
                  </a:cubicBezTo>
                  <a:cubicBezTo>
                    <a:pt x="798" y="1"/>
                    <a:pt x="1512" y="334"/>
                    <a:pt x="1512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78;p125">
              <a:extLst>
                <a:ext uri="{FF2B5EF4-FFF2-40B4-BE49-F238E27FC236}">
                  <a16:creationId xmlns:a16="http://schemas.microsoft.com/office/drawing/2014/main" id="{EA1B0CB5-B16E-47F0-A873-1C267A12681F}"/>
                </a:ext>
              </a:extLst>
            </p:cNvPr>
            <p:cNvSpPr/>
            <p:nvPr/>
          </p:nvSpPr>
          <p:spPr>
            <a:xfrm>
              <a:off x="4713675" y="3476450"/>
              <a:ext cx="40800" cy="19075"/>
            </a:xfrm>
            <a:custGeom>
              <a:avLst/>
              <a:gdLst/>
              <a:ahLst/>
              <a:cxnLst/>
              <a:rect l="l" t="t" r="r" b="b"/>
              <a:pathLst>
                <a:path w="1632" h="763" extrusionOk="0">
                  <a:moveTo>
                    <a:pt x="1512" y="405"/>
                  </a:moveTo>
                  <a:cubicBezTo>
                    <a:pt x="1596" y="453"/>
                    <a:pt x="1632" y="572"/>
                    <a:pt x="1584" y="643"/>
                  </a:cubicBezTo>
                  <a:cubicBezTo>
                    <a:pt x="1536" y="727"/>
                    <a:pt x="1417" y="763"/>
                    <a:pt x="1346" y="715"/>
                  </a:cubicBezTo>
                  <a:cubicBezTo>
                    <a:pt x="1346" y="715"/>
                    <a:pt x="822" y="417"/>
                    <a:pt x="286" y="703"/>
                  </a:cubicBezTo>
                  <a:cubicBezTo>
                    <a:pt x="203" y="751"/>
                    <a:pt x="96" y="715"/>
                    <a:pt x="48" y="632"/>
                  </a:cubicBezTo>
                  <a:cubicBezTo>
                    <a:pt x="0" y="536"/>
                    <a:pt x="36" y="429"/>
                    <a:pt x="119" y="393"/>
                  </a:cubicBezTo>
                  <a:cubicBezTo>
                    <a:pt x="822" y="1"/>
                    <a:pt x="1512" y="393"/>
                    <a:pt x="1512" y="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79;p125">
              <a:extLst>
                <a:ext uri="{FF2B5EF4-FFF2-40B4-BE49-F238E27FC236}">
                  <a16:creationId xmlns:a16="http://schemas.microsoft.com/office/drawing/2014/main" id="{E2C9E51E-98F5-4189-8D0C-CA633CBD2152}"/>
                </a:ext>
              </a:extLst>
            </p:cNvPr>
            <p:cNvSpPr/>
            <p:nvPr/>
          </p:nvSpPr>
          <p:spPr>
            <a:xfrm>
              <a:off x="4653850" y="3544900"/>
              <a:ext cx="23225" cy="36950"/>
            </a:xfrm>
            <a:custGeom>
              <a:avLst/>
              <a:gdLst/>
              <a:ahLst/>
              <a:cxnLst/>
              <a:rect l="l" t="t" r="r" b="b"/>
              <a:pathLst>
                <a:path w="929" h="1478" extrusionOk="0">
                  <a:moveTo>
                    <a:pt x="643" y="370"/>
                  </a:moveTo>
                  <a:cubicBezTo>
                    <a:pt x="750" y="656"/>
                    <a:pt x="929" y="1168"/>
                    <a:pt x="905" y="1251"/>
                  </a:cubicBezTo>
                  <a:cubicBezTo>
                    <a:pt x="893" y="1370"/>
                    <a:pt x="262" y="1477"/>
                    <a:pt x="107" y="1323"/>
                  </a:cubicBezTo>
                  <a:cubicBezTo>
                    <a:pt x="0" y="1227"/>
                    <a:pt x="131" y="763"/>
                    <a:pt x="250" y="453"/>
                  </a:cubicBezTo>
                  <a:cubicBezTo>
                    <a:pt x="405" y="37"/>
                    <a:pt x="488" y="1"/>
                    <a:pt x="643" y="3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80;p125">
              <a:extLst>
                <a:ext uri="{FF2B5EF4-FFF2-40B4-BE49-F238E27FC236}">
                  <a16:creationId xmlns:a16="http://schemas.microsoft.com/office/drawing/2014/main" id="{3FA1E903-5AD2-44CA-8ECF-9D21411D4A54}"/>
                </a:ext>
              </a:extLst>
            </p:cNvPr>
            <p:cNvSpPr/>
            <p:nvPr/>
          </p:nvSpPr>
          <p:spPr>
            <a:xfrm>
              <a:off x="4637175" y="3594025"/>
              <a:ext cx="58075" cy="34550"/>
            </a:xfrm>
            <a:custGeom>
              <a:avLst/>
              <a:gdLst/>
              <a:ahLst/>
              <a:cxnLst/>
              <a:rect l="l" t="t" r="r" b="b"/>
              <a:pathLst>
                <a:path w="2323" h="1382" extrusionOk="0">
                  <a:moveTo>
                    <a:pt x="2322" y="227"/>
                  </a:moveTo>
                  <a:cubicBezTo>
                    <a:pt x="2322" y="870"/>
                    <a:pt x="1798" y="1382"/>
                    <a:pt x="1155" y="1382"/>
                  </a:cubicBezTo>
                  <a:cubicBezTo>
                    <a:pt x="524" y="1382"/>
                    <a:pt x="0" y="870"/>
                    <a:pt x="0" y="227"/>
                  </a:cubicBezTo>
                  <a:cubicBezTo>
                    <a:pt x="0" y="108"/>
                    <a:pt x="84" y="12"/>
                    <a:pt x="203" y="12"/>
                  </a:cubicBezTo>
                  <a:lnTo>
                    <a:pt x="2108" y="12"/>
                  </a:lnTo>
                  <a:cubicBezTo>
                    <a:pt x="2215" y="0"/>
                    <a:pt x="2322" y="108"/>
                    <a:pt x="2322" y="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81;p125">
              <a:extLst>
                <a:ext uri="{FF2B5EF4-FFF2-40B4-BE49-F238E27FC236}">
                  <a16:creationId xmlns:a16="http://schemas.microsoft.com/office/drawing/2014/main" id="{94584F76-4F62-4B27-95B8-D67E8F3A05D0}"/>
                </a:ext>
              </a:extLst>
            </p:cNvPr>
            <p:cNvSpPr/>
            <p:nvPr/>
          </p:nvSpPr>
          <p:spPr>
            <a:xfrm>
              <a:off x="4644925" y="3594025"/>
              <a:ext cx="41975" cy="9550"/>
            </a:xfrm>
            <a:custGeom>
              <a:avLst/>
              <a:gdLst/>
              <a:ahLst/>
              <a:cxnLst/>
              <a:rect l="l" t="t" r="r" b="b"/>
              <a:pathLst>
                <a:path w="1679" h="382" extrusionOk="0">
                  <a:moveTo>
                    <a:pt x="12" y="0"/>
                  </a:moveTo>
                  <a:lnTo>
                    <a:pt x="1679" y="0"/>
                  </a:lnTo>
                  <a:lnTo>
                    <a:pt x="1679" y="191"/>
                  </a:lnTo>
                  <a:cubicBezTo>
                    <a:pt x="1679" y="298"/>
                    <a:pt x="1595" y="381"/>
                    <a:pt x="1488" y="381"/>
                  </a:cubicBezTo>
                  <a:lnTo>
                    <a:pt x="191" y="381"/>
                  </a:lnTo>
                  <a:cubicBezTo>
                    <a:pt x="95" y="381"/>
                    <a:pt x="0" y="298"/>
                    <a:pt x="0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782;p125">
              <a:extLst>
                <a:ext uri="{FF2B5EF4-FFF2-40B4-BE49-F238E27FC236}">
                  <a16:creationId xmlns:a16="http://schemas.microsoft.com/office/drawing/2014/main" id="{B686E1E7-C998-49EA-90DE-BAFB0D0297D1}"/>
                </a:ext>
              </a:extLst>
            </p:cNvPr>
            <p:cNvSpPr/>
            <p:nvPr/>
          </p:nvSpPr>
          <p:spPr>
            <a:xfrm>
              <a:off x="4644625" y="3610400"/>
              <a:ext cx="42275" cy="18175"/>
            </a:xfrm>
            <a:custGeom>
              <a:avLst/>
              <a:gdLst/>
              <a:ahLst/>
              <a:cxnLst/>
              <a:rect l="l" t="t" r="r" b="b"/>
              <a:pathLst>
                <a:path w="1691" h="727" extrusionOk="0">
                  <a:moveTo>
                    <a:pt x="1691" y="369"/>
                  </a:moveTo>
                  <a:cubicBezTo>
                    <a:pt x="1488" y="596"/>
                    <a:pt x="1191" y="727"/>
                    <a:pt x="845" y="727"/>
                  </a:cubicBezTo>
                  <a:cubicBezTo>
                    <a:pt x="524" y="727"/>
                    <a:pt x="203" y="596"/>
                    <a:pt x="0" y="369"/>
                  </a:cubicBezTo>
                  <a:cubicBezTo>
                    <a:pt x="203" y="155"/>
                    <a:pt x="500" y="12"/>
                    <a:pt x="845" y="12"/>
                  </a:cubicBezTo>
                  <a:cubicBezTo>
                    <a:pt x="1191" y="0"/>
                    <a:pt x="1488" y="155"/>
                    <a:pt x="1691" y="3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83;p125">
              <a:extLst>
                <a:ext uri="{FF2B5EF4-FFF2-40B4-BE49-F238E27FC236}">
                  <a16:creationId xmlns:a16="http://schemas.microsoft.com/office/drawing/2014/main" id="{826F8CFA-9EEE-4499-B239-28DCB904777B}"/>
                </a:ext>
              </a:extLst>
            </p:cNvPr>
            <p:cNvSpPr/>
            <p:nvPr/>
          </p:nvSpPr>
          <p:spPr>
            <a:xfrm>
              <a:off x="4711600" y="3515150"/>
              <a:ext cx="44650" cy="28000"/>
            </a:xfrm>
            <a:custGeom>
              <a:avLst/>
              <a:gdLst/>
              <a:ahLst/>
              <a:cxnLst/>
              <a:rect l="l" t="t" r="r" b="b"/>
              <a:pathLst>
                <a:path w="1786" h="1120" extrusionOk="0">
                  <a:moveTo>
                    <a:pt x="1786" y="893"/>
                  </a:moveTo>
                  <a:cubicBezTo>
                    <a:pt x="1786" y="1012"/>
                    <a:pt x="1679" y="1119"/>
                    <a:pt x="1560" y="1119"/>
                  </a:cubicBezTo>
                  <a:cubicBezTo>
                    <a:pt x="1441" y="1119"/>
                    <a:pt x="1334" y="1012"/>
                    <a:pt x="1334" y="893"/>
                  </a:cubicBezTo>
                  <a:cubicBezTo>
                    <a:pt x="1334" y="774"/>
                    <a:pt x="1298" y="655"/>
                    <a:pt x="1203" y="584"/>
                  </a:cubicBezTo>
                  <a:lnTo>
                    <a:pt x="1191" y="572"/>
                  </a:lnTo>
                  <a:cubicBezTo>
                    <a:pt x="1119" y="488"/>
                    <a:pt x="1012" y="453"/>
                    <a:pt x="893" y="453"/>
                  </a:cubicBezTo>
                  <a:cubicBezTo>
                    <a:pt x="774" y="453"/>
                    <a:pt x="655" y="488"/>
                    <a:pt x="583" y="584"/>
                  </a:cubicBezTo>
                  <a:lnTo>
                    <a:pt x="583" y="584"/>
                  </a:lnTo>
                  <a:cubicBezTo>
                    <a:pt x="500" y="655"/>
                    <a:pt x="441" y="774"/>
                    <a:pt x="441" y="893"/>
                  </a:cubicBezTo>
                  <a:cubicBezTo>
                    <a:pt x="441" y="1012"/>
                    <a:pt x="333" y="1119"/>
                    <a:pt x="226" y="1119"/>
                  </a:cubicBezTo>
                  <a:cubicBezTo>
                    <a:pt x="107" y="1119"/>
                    <a:pt x="0" y="1012"/>
                    <a:pt x="0" y="893"/>
                  </a:cubicBezTo>
                  <a:cubicBezTo>
                    <a:pt x="0" y="643"/>
                    <a:pt x="107" y="417"/>
                    <a:pt x="262" y="274"/>
                  </a:cubicBezTo>
                  <a:lnTo>
                    <a:pt x="262" y="274"/>
                  </a:lnTo>
                  <a:cubicBezTo>
                    <a:pt x="429" y="107"/>
                    <a:pt x="655" y="0"/>
                    <a:pt x="893" y="0"/>
                  </a:cubicBezTo>
                  <a:cubicBezTo>
                    <a:pt x="1131" y="0"/>
                    <a:pt x="1345" y="96"/>
                    <a:pt x="1500" y="250"/>
                  </a:cubicBezTo>
                  <a:lnTo>
                    <a:pt x="1512" y="274"/>
                  </a:lnTo>
                  <a:cubicBezTo>
                    <a:pt x="1679" y="417"/>
                    <a:pt x="1786" y="643"/>
                    <a:pt x="1786" y="8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784;p125">
              <a:extLst>
                <a:ext uri="{FF2B5EF4-FFF2-40B4-BE49-F238E27FC236}">
                  <a16:creationId xmlns:a16="http://schemas.microsoft.com/office/drawing/2014/main" id="{6BF5C7B8-BA41-40C2-ADE1-EBAE6BC90079}"/>
                </a:ext>
              </a:extLst>
            </p:cNvPr>
            <p:cNvSpPr/>
            <p:nvPr/>
          </p:nvSpPr>
          <p:spPr>
            <a:xfrm>
              <a:off x="4575850" y="3515150"/>
              <a:ext cx="44675" cy="28000"/>
            </a:xfrm>
            <a:custGeom>
              <a:avLst/>
              <a:gdLst/>
              <a:ahLst/>
              <a:cxnLst/>
              <a:rect l="l" t="t" r="r" b="b"/>
              <a:pathLst>
                <a:path w="1787" h="1120" extrusionOk="0">
                  <a:moveTo>
                    <a:pt x="1787" y="893"/>
                  </a:moveTo>
                  <a:cubicBezTo>
                    <a:pt x="1787" y="1012"/>
                    <a:pt x="1680" y="1119"/>
                    <a:pt x="1561" y="1119"/>
                  </a:cubicBezTo>
                  <a:cubicBezTo>
                    <a:pt x="1441" y="1119"/>
                    <a:pt x="1334" y="1012"/>
                    <a:pt x="1334" y="893"/>
                  </a:cubicBezTo>
                  <a:cubicBezTo>
                    <a:pt x="1334" y="774"/>
                    <a:pt x="1287" y="655"/>
                    <a:pt x="1203" y="584"/>
                  </a:cubicBezTo>
                  <a:lnTo>
                    <a:pt x="1191" y="572"/>
                  </a:lnTo>
                  <a:cubicBezTo>
                    <a:pt x="1108" y="488"/>
                    <a:pt x="989" y="453"/>
                    <a:pt x="894" y="453"/>
                  </a:cubicBezTo>
                  <a:cubicBezTo>
                    <a:pt x="775" y="453"/>
                    <a:pt x="656" y="488"/>
                    <a:pt x="572" y="584"/>
                  </a:cubicBezTo>
                  <a:lnTo>
                    <a:pt x="572" y="584"/>
                  </a:lnTo>
                  <a:cubicBezTo>
                    <a:pt x="501" y="655"/>
                    <a:pt x="441" y="774"/>
                    <a:pt x="441" y="893"/>
                  </a:cubicBezTo>
                  <a:cubicBezTo>
                    <a:pt x="441" y="1012"/>
                    <a:pt x="334" y="1119"/>
                    <a:pt x="215" y="1119"/>
                  </a:cubicBezTo>
                  <a:cubicBezTo>
                    <a:pt x="96" y="1119"/>
                    <a:pt x="1" y="1012"/>
                    <a:pt x="1" y="893"/>
                  </a:cubicBezTo>
                  <a:cubicBezTo>
                    <a:pt x="1" y="643"/>
                    <a:pt x="96" y="417"/>
                    <a:pt x="263" y="274"/>
                  </a:cubicBezTo>
                  <a:lnTo>
                    <a:pt x="263" y="274"/>
                  </a:lnTo>
                  <a:cubicBezTo>
                    <a:pt x="429" y="107"/>
                    <a:pt x="644" y="0"/>
                    <a:pt x="894" y="0"/>
                  </a:cubicBezTo>
                  <a:cubicBezTo>
                    <a:pt x="1120" y="0"/>
                    <a:pt x="1346" y="96"/>
                    <a:pt x="1501" y="250"/>
                  </a:cubicBezTo>
                  <a:lnTo>
                    <a:pt x="1513" y="274"/>
                  </a:lnTo>
                  <a:cubicBezTo>
                    <a:pt x="1680" y="417"/>
                    <a:pt x="1787" y="643"/>
                    <a:pt x="1787" y="8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785;p125">
              <a:extLst>
                <a:ext uri="{FF2B5EF4-FFF2-40B4-BE49-F238E27FC236}">
                  <a16:creationId xmlns:a16="http://schemas.microsoft.com/office/drawing/2014/main" id="{6A142382-BAB0-40A8-810E-8EB7AD566C0B}"/>
                </a:ext>
              </a:extLst>
            </p:cNvPr>
            <p:cNvSpPr/>
            <p:nvPr/>
          </p:nvSpPr>
          <p:spPr>
            <a:xfrm>
              <a:off x="4444000" y="3165700"/>
              <a:ext cx="428350" cy="369700"/>
            </a:xfrm>
            <a:custGeom>
              <a:avLst/>
              <a:gdLst/>
              <a:ahLst/>
              <a:cxnLst/>
              <a:rect l="l" t="t" r="r" b="b"/>
              <a:pathLst>
                <a:path w="17134" h="14788" extrusionOk="0">
                  <a:moveTo>
                    <a:pt x="12097" y="9906"/>
                  </a:moveTo>
                  <a:cubicBezTo>
                    <a:pt x="12097" y="9906"/>
                    <a:pt x="11942" y="9668"/>
                    <a:pt x="11728" y="9859"/>
                  </a:cubicBezTo>
                  <a:cubicBezTo>
                    <a:pt x="9835" y="11823"/>
                    <a:pt x="6442" y="11240"/>
                    <a:pt x="5120" y="10656"/>
                  </a:cubicBezTo>
                  <a:cubicBezTo>
                    <a:pt x="4953" y="11776"/>
                    <a:pt x="4013" y="12526"/>
                    <a:pt x="3894" y="12621"/>
                  </a:cubicBezTo>
                  <a:lnTo>
                    <a:pt x="3370" y="14788"/>
                  </a:lnTo>
                  <a:lnTo>
                    <a:pt x="3263" y="14764"/>
                  </a:lnTo>
                  <a:cubicBezTo>
                    <a:pt x="3263" y="14764"/>
                    <a:pt x="3215" y="13597"/>
                    <a:pt x="2691" y="13919"/>
                  </a:cubicBezTo>
                  <a:lnTo>
                    <a:pt x="2632" y="13954"/>
                  </a:lnTo>
                  <a:lnTo>
                    <a:pt x="2620" y="13871"/>
                  </a:lnTo>
                  <a:cubicBezTo>
                    <a:pt x="2620" y="13871"/>
                    <a:pt x="2036" y="11669"/>
                    <a:pt x="1798" y="10025"/>
                  </a:cubicBezTo>
                  <a:cubicBezTo>
                    <a:pt x="1762" y="9680"/>
                    <a:pt x="1739" y="9371"/>
                    <a:pt x="1774" y="9097"/>
                  </a:cubicBezTo>
                  <a:cubicBezTo>
                    <a:pt x="0" y="5180"/>
                    <a:pt x="3846" y="0"/>
                    <a:pt x="6954" y="4156"/>
                  </a:cubicBezTo>
                  <a:cubicBezTo>
                    <a:pt x="6965" y="4168"/>
                    <a:pt x="6954" y="4227"/>
                    <a:pt x="6977" y="4227"/>
                  </a:cubicBezTo>
                  <a:cubicBezTo>
                    <a:pt x="7013" y="4227"/>
                    <a:pt x="7025" y="4191"/>
                    <a:pt x="7061" y="4168"/>
                  </a:cubicBezTo>
                  <a:cubicBezTo>
                    <a:pt x="10668" y="1465"/>
                    <a:pt x="17133" y="3537"/>
                    <a:pt x="15395" y="7894"/>
                  </a:cubicBezTo>
                  <a:cubicBezTo>
                    <a:pt x="15371" y="7930"/>
                    <a:pt x="15359" y="8001"/>
                    <a:pt x="15324" y="8061"/>
                  </a:cubicBezTo>
                  <a:cubicBezTo>
                    <a:pt x="15407" y="8097"/>
                    <a:pt x="15467" y="8144"/>
                    <a:pt x="15526" y="8204"/>
                  </a:cubicBezTo>
                  <a:cubicBezTo>
                    <a:pt x="15919" y="8561"/>
                    <a:pt x="16026" y="9168"/>
                    <a:pt x="15907" y="10025"/>
                  </a:cubicBezTo>
                  <a:cubicBezTo>
                    <a:pt x="15669" y="11669"/>
                    <a:pt x="15086" y="13871"/>
                    <a:pt x="15086" y="13871"/>
                  </a:cubicBezTo>
                  <a:lnTo>
                    <a:pt x="15074" y="13954"/>
                  </a:lnTo>
                  <a:lnTo>
                    <a:pt x="15014" y="13919"/>
                  </a:lnTo>
                  <a:cubicBezTo>
                    <a:pt x="14478" y="13585"/>
                    <a:pt x="14455" y="14764"/>
                    <a:pt x="14455" y="14764"/>
                  </a:cubicBezTo>
                  <a:lnTo>
                    <a:pt x="14347" y="14788"/>
                  </a:lnTo>
                  <a:lnTo>
                    <a:pt x="13871" y="12847"/>
                  </a:lnTo>
                  <a:cubicBezTo>
                    <a:pt x="12073" y="12145"/>
                    <a:pt x="12371" y="10883"/>
                    <a:pt x="12097" y="99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86;p125">
              <a:extLst>
                <a:ext uri="{FF2B5EF4-FFF2-40B4-BE49-F238E27FC236}">
                  <a16:creationId xmlns:a16="http://schemas.microsoft.com/office/drawing/2014/main" id="{6DD3ED8A-E97D-48D2-AB34-91B7958FB6BB}"/>
                </a:ext>
              </a:extLst>
            </p:cNvPr>
            <p:cNvSpPr/>
            <p:nvPr/>
          </p:nvSpPr>
          <p:spPr>
            <a:xfrm>
              <a:off x="4251125" y="4231600"/>
              <a:ext cx="55675" cy="36925"/>
            </a:xfrm>
            <a:custGeom>
              <a:avLst/>
              <a:gdLst/>
              <a:ahLst/>
              <a:cxnLst/>
              <a:rect l="l" t="t" r="r" b="b"/>
              <a:pathLst>
                <a:path w="2227" h="1477" extrusionOk="0">
                  <a:moveTo>
                    <a:pt x="0" y="1"/>
                  </a:moveTo>
                  <a:lnTo>
                    <a:pt x="2227" y="1"/>
                  </a:lnTo>
                  <a:lnTo>
                    <a:pt x="2227" y="1477"/>
                  </a:lnTo>
                  <a:lnTo>
                    <a:pt x="0" y="14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787;p125">
              <a:extLst>
                <a:ext uri="{FF2B5EF4-FFF2-40B4-BE49-F238E27FC236}">
                  <a16:creationId xmlns:a16="http://schemas.microsoft.com/office/drawing/2014/main" id="{F89EAB85-FAA0-460B-B7EC-BC651E2326F5}"/>
                </a:ext>
              </a:extLst>
            </p:cNvPr>
            <p:cNvSpPr/>
            <p:nvPr/>
          </p:nvSpPr>
          <p:spPr>
            <a:xfrm>
              <a:off x="4360350" y="4439075"/>
              <a:ext cx="609325" cy="391425"/>
            </a:xfrm>
            <a:custGeom>
              <a:avLst/>
              <a:gdLst/>
              <a:ahLst/>
              <a:cxnLst/>
              <a:rect l="l" t="t" r="r" b="b"/>
              <a:pathLst>
                <a:path w="24373" h="15657" extrusionOk="0">
                  <a:moveTo>
                    <a:pt x="24373" y="15657"/>
                  </a:moveTo>
                  <a:lnTo>
                    <a:pt x="13526" y="15657"/>
                  </a:lnTo>
                  <a:lnTo>
                    <a:pt x="13062" y="13383"/>
                  </a:lnTo>
                  <a:cubicBezTo>
                    <a:pt x="13062" y="13383"/>
                    <a:pt x="12752" y="12145"/>
                    <a:pt x="12193" y="12145"/>
                  </a:cubicBezTo>
                  <a:cubicBezTo>
                    <a:pt x="11609" y="12145"/>
                    <a:pt x="11312" y="13383"/>
                    <a:pt x="11312" y="13383"/>
                  </a:cubicBezTo>
                  <a:lnTo>
                    <a:pt x="10847" y="15657"/>
                  </a:lnTo>
                  <a:lnTo>
                    <a:pt x="1" y="15657"/>
                  </a:lnTo>
                  <a:cubicBezTo>
                    <a:pt x="1" y="15657"/>
                    <a:pt x="251" y="13097"/>
                    <a:pt x="965" y="8299"/>
                  </a:cubicBezTo>
                  <a:cubicBezTo>
                    <a:pt x="1679" y="3513"/>
                    <a:pt x="3061" y="0"/>
                    <a:pt x="3061" y="0"/>
                  </a:cubicBezTo>
                  <a:lnTo>
                    <a:pt x="5609" y="405"/>
                  </a:lnTo>
                  <a:lnTo>
                    <a:pt x="12169" y="1000"/>
                  </a:lnTo>
                  <a:lnTo>
                    <a:pt x="18729" y="405"/>
                  </a:lnTo>
                  <a:lnTo>
                    <a:pt x="21277" y="0"/>
                  </a:lnTo>
                  <a:cubicBezTo>
                    <a:pt x="21277" y="0"/>
                    <a:pt x="22658" y="3513"/>
                    <a:pt x="23373" y="8299"/>
                  </a:cubicBezTo>
                  <a:cubicBezTo>
                    <a:pt x="24111" y="13097"/>
                    <a:pt x="24373" y="15657"/>
                    <a:pt x="24373" y="156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788;p125">
              <a:extLst>
                <a:ext uri="{FF2B5EF4-FFF2-40B4-BE49-F238E27FC236}">
                  <a16:creationId xmlns:a16="http://schemas.microsoft.com/office/drawing/2014/main" id="{128FD568-8CFA-4E91-BE30-44BF3AFB81F4}"/>
                </a:ext>
              </a:extLst>
            </p:cNvPr>
            <p:cNvSpPr/>
            <p:nvPr/>
          </p:nvSpPr>
          <p:spPr>
            <a:xfrm>
              <a:off x="4427325" y="4406325"/>
              <a:ext cx="475075" cy="101825"/>
            </a:xfrm>
            <a:custGeom>
              <a:avLst/>
              <a:gdLst/>
              <a:ahLst/>
              <a:cxnLst/>
              <a:rect l="l" t="t" r="r" b="b"/>
              <a:pathLst>
                <a:path w="19003" h="4073" extrusionOk="0">
                  <a:moveTo>
                    <a:pt x="19003" y="1417"/>
                  </a:moveTo>
                  <a:cubicBezTo>
                    <a:pt x="18872" y="977"/>
                    <a:pt x="18717" y="501"/>
                    <a:pt x="18574" y="1"/>
                  </a:cubicBezTo>
                  <a:cubicBezTo>
                    <a:pt x="10311" y="2632"/>
                    <a:pt x="2525" y="703"/>
                    <a:pt x="417" y="72"/>
                  </a:cubicBezTo>
                  <a:cubicBezTo>
                    <a:pt x="263" y="548"/>
                    <a:pt x="132" y="1013"/>
                    <a:pt x="1" y="1417"/>
                  </a:cubicBezTo>
                  <a:cubicBezTo>
                    <a:pt x="4608" y="3501"/>
                    <a:pt x="11157" y="4072"/>
                    <a:pt x="19003" y="1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789;p125">
              <a:extLst>
                <a:ext uri="{FF2B5EF4-FFF2-40B4-BE49-F238E27FC236}">
                  <a16:creationId xmlns:a16="http://schemas.microsoft.com/office/drawing/2014/main" id="{99D43124-A33B-4F8B-AE07-6D0A421DB8A6}"/>
                </a:ext>
              </a:extLst>
            </p:cNvPr>
            <p:cNvSpPr/>
            <p:nvPr/>
          </p:nvSpPr>
          <p:spPr>
            <a:xfrm>
              <a:off x="4876800" y="4402750"/>
              <a:ext cx="19650" cy="19075"/>
            </a:xfrm>
            <a:custGeom>
              <a:avLst/>
              <a:gdLst/>
              <a:ahLst/>
              <a:cxnLst/>
              <a:rect l="l" t="t" r="r" b="b"/>
              <a:pathLst>
                <a:path w="786" h="763" extrusionOk="0">
                  <a:moveTo>
                    <a:pt x="786" y="763"/>
                  </a:moveTo>
                  <a:lnTo>
                    <a:pt x="786" y="763"/>
                  </a:lnTo>
                  <a:lnTo>
                    <a:pt x="774" y="739"/>
                  </a:lnTo>
                  <a:lnTo>
                    <a:pt x="774" y="703"/>
                  </a:lnTo>
                  <a:lnTo>
                    <a:pt x="774" y="679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4" y="632"/>
                  </a:lnTo>
                  <a:lnTo>
                    <a:pt x="774" y="596"/>
                  </a:lnTo>
                  <a:lnTo>
                    <a:pt x="774" y="572"/>
                  </a:lnTo>
                  <a:lnTo>
                    <a:pt x="774" y="536"/>
                  </a:lnTo>
                  <a:lnTo>
                    <a:pt x="774" y="536"/>
                  </a:lnTo>
                  <a:lnTo>
                    <a:pt x="774" y="513"/>
                  </a:lnTo>
                  <a:lnTo>
                    <a:pt x="774" y="477"/>
                  </a:lnTo>
                  <a:lnTo>
                    <a:pt x="774" y="453"/>
                  </a:lnTo>
                  <a:lnTo>
                    <a:pt x="774" y="417"/>
                  </a:lnTo>
                  <a:lnTo>
                    <a:pt x="774" y="417"/>
                  </a:lnTo>
                  <a:lnTo>
                    <a:pt x="774" y="405"/>
                  </a:lnTo>
                  <a:lnTo>
                    <a:pt x="774" y="382"/>
                  </a:lnTo>
                  <a:lnTo>
                    <a:pt x="774" y="346"/>
                  </a:lnTo>
                  <a:lnTo>
                    <a:pt x="774" y="322"/>
                  </a:lnTo>
                  <a:lnTo>
                    <a:pt x="774" y="298"/>
                  </a:lnTo>
                  <a:lnTo>
                    <a:pt x="774" y="286"/>
                  </a:lnTo>
                  <a:lnTo>
                    <a:pt x="774" y="263"/>
                  </a:lnTo>
                  <a:lnTo>
                    <a:pt x="774" y="227"/>
                  </a:lnTo>
                  <a:lnTo>
                    <a:pt x="774" y="203"/>
                  </a:lnTo>
                  <a:lnTo>
                    <a:pt x="774" y="179"/>
                  </a:lnTo>
                  <a:lnTo>
                    <a:pt x="774" y="167"/>
                  </a:lnTo>
                  <a:lnTo>
                    <a:pt x="774" y="144"/>
                  </a:lnTo>
                  <a:lnTo>
                    <a:pt x="774" y="108"/>
                  </a:lnTo>
                  <a:lnTo>
                    <a:pt x="774" y="84"/>
                  </a:lnTo>
                  <a:lnTo>
                    <a:pt x="774" y="60"/>
                  </a:lnTo>
                  <a:lnTo>
                    <a:pt x="774" y="60"/>
                  </a:lnTo>
                  <a:lnTo>
                    <a:pt x="774" y="36"/>
                  </a:lnTo>
                  <a:lnTo>
                    <a:pt x="774" y="1"/>
                  </a:lnTo>
                  <a:cubicBezTo>
                    <a:pt x="524" y="96"/>
                    <a:pt x="262" y="167"/>
                    <a:pt x="0" y="239"/>
                  </a:cubicBezTo>
                  <a:cubicBezTo>
                    <a:pt x="167" y="501"/>
                    <a:pt x="488" y="632"/>
                    <a:pt x="786" y="763"/>
                  </a:cubicBezTo>
                  <a:close/>
                </a:path>
              </a:pathLst>
            </a:custGeom>
            <a:solidFill>
              <a:srgbClr val="CBD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790;p125">
              <a:extLst>
                <a:ext uri="{FF2B5EF4-FFF2-40B4-BE49-F238E27FC236}">
                  <a16:creationId xmlns:a16="http://schemas.microsoft.com/office/drawing/2014/main" id="{C7F38624-DA56-4F83-8D9F-6398DB3E2258}"/>
                </a:ext>
              </a:extLst>
            </p:cNvPr>
            <p:cNvSpPr/>
            <p:nvPr/>
          </p:nvSpPr>
          <p:spPr>
            <a:xfrm>
              <a:off x="5029775" y="4231600"/>
              <a:ext cx="55400" cy="36925"/>
            </a:xfrm>
            <a:custGeom>
              <a:avLst/>
              <a:gdLst/>
              <a:ahLst/>
              <a:cxnLst/>
              <a:rect l="l" t="t" r="r" b="b"/>
              <a:pathLst>
                <a:path w="2216" h="1477" extrusionOk="0">
                  <a:moveTo>
                    <a:pt x="1" y="1"/>
                  </a:moveTo>
                  <a:lnTo>
                    <a:pt x="2215" y="1"/>
                  </a:lnTo>
                  <a:lnTo>
                    <a:pt x="2215" y="1477"/>
                  </a:lnTo>
                  <a:lnTo>
                    <a:pt x="1" y="14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791;p125">
              <a:extLst>
                <a:ext uri="{FF2B5EF4-FFF2-40B4-BE49-F238E27FC236}">
                  <a16:creationId xmlns:a16="http://schemas.microsoft.com/office/drawing/2014/main" id="{7B061186-DA49-42EF-865B-E0C27256270E}"/>
                </a:ext>
              </a:extLst>
            </p:cNvPr>
            <p:cNvSpPr/>
            <p:nvPr/>
          </p:nvSpPr>
          <p:spPr>
            <a:xfrm>
              <a:off x="5005375" y="4192025"/>
              <a:ext cx="115825" cy="139900"/>
            </a:xfrm>
            <a:custGeom>
              <a:avLst/>
              <a:gdLst/>
              <a:ahLst/>
              <a:cxnLst/>
              <a:rect l="l" t="t" r="r" b="b"/>
              <a:pathLst>
                <a:path w="4633" h="5596" extrusionOk="0">
                  <a:moveTo>
                    <a:pt x="2537" y="119"/>
                  </a:moveTo>
                  <a:lnTo>
                    <a:pt x="2834" y="0"/>
                  </a:lnTo>
                  <a:cubicBezTo>
                    <a:pt x="2834" y="0"/>
                    <a:pt x="3656" y="703"/>
                    <a:pt x="3799" y="1000"/>
                  </a:cubicBezTo>
                  <a:cubicBezTo>
                    <a:pt x="3953" y="1298"/>
                    <a:pt x="4406" y="2203"/>
                    <a:pt x="4453" y="2346"/>
                  </a:cubicBezTo>
                  <a:cubicBezTo>
                    <a:pt x="4489" y="2512"/>
                    <a:pt x="4632" y="2846"/>
                    <a:pt x="4108" y="3286"/>
                  </a:cubicBezTo>
                  <a:cubicBezTo>
                    <a:pt x="4108" y="3286"/>
                    <a:pt x="4501" y="3929"/>
                    <a:pt x="3799" y="4310"/>
                  </a:cubicBezTo>
                  <a:cubicBezTo>
                    <a:pt x="3799" y="4310"/>
                    <a:pt x="3858" y="4715"/>
                    <a:pt x="3203" y="5001"/>
                  </a:cubicBezTo>
                  <a:cubicBezTo>
                    <a:pt x="3203" y="5001"/>
                    <a:pt x="3132" y="5310"/>
                    <a:pt x="2894" y="5417"/>
                  </a:cubicBezTo>
                  <a:cubicBezTo>
                    <a:pt x="2656" y="5501"/>
                    <a:pt x="1834" y="5536"/>
                    <a:pt x="1596" y="5560"/>
                  </a:cubicBezTo>
                  <a:cubicBezTo>
                    <a:pt x="1358" y="5596"/>
                    <a:pt x="453" y="5263"/>
                    <a:pt x="322" y="5108"/>
                  </a:cubicBezTo>
                  <a:cubicBezTo>
                    <a:pt x="179" y="4941"/>
                    <a:pt x="1" y="2191"/>
                    <a:pt x="1" y="2191"/>
                  </a:cubicBezTo>
                  <a:lnTo>
                    <a:pt x="691" y="1965"/>
                  </a:lnTo>
                  <a:lnTo>
                    <a:pt x="2108" y="2619"/>
                  </a:lnTo>
                  <a:cubicBezTo>
                    <a:pt x="2108" y="2619"/>
                    <a:pt x="2322" y="2298"/>
                    <a:pt x="2548" y="2203"/>
                  </a:cubicBezTo>
                  <a:cubicBezTo>
                    <a:pt x="2548" y="2203"/>
                    <a:pt x="2144" y="1988"/>
                    <a:pt x="2132" y="1572"/>
                  </a:cubicBezTo>
                  <a:cubicBezTo>
                    <a:pt x="2084" y="1155"/>
                    <a:pt x="2537" y="119"/>
                    <a:pt x="2537" y="119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792;p125">
              <a:extLst>
                <a:ext uri="{FF2B5EF4-FFF2-40B4-BE49-F238E27FC236}">
                  <a16:creationId xmlns:a16="http://schemas.microsoft.com/office/drawing/2014/main" id="{54870B54-186C-48F9-B78E-B69631501503}"/>
                </a:ext>
              </a:extLst>
            </p:cNvPr>
            <p:cNvSpPr/>
            <p:nvPr/>
          </p:nvSpPr>
          <p:spPr>
            <a:xfrm>
              <a:off x="5015800" y="4270900"/>
              <a:ext cx="91700" cy="53300"/>
            </a:xfrm>
            <a:custGeom>
              <a:avLst/>
              <a:gdLst/>
              <a:ahLst/>
              <a:cxnLst/>
              <a:rect l="l" t="t" r="r" b="b"/>
              <a:pathLst>
                <a:path w="3668" h="2132" fill="none" extrusionOk="0">
                  <a:moveTo>
                    <a:pt x="2774" y="1846"/>
                  </a:moveTo>
                  <a:lnTo>
                    <a:pt x="1405" y="2072"/>
                  </a:lnTo>
                  <a:cubicBezTo>
                    <a:pt x="1405" y="2072"/>
                    <a:pt x="1119" y="2131"/>
                    <a:pt x="893" y="2024"/>
                  </a:cubicBezTo>
                  <a:cubicBezTo>
                    <a:pt x="667" y="1917"/>
                    <a:pt x="0" y="1572"/>
                    <a:pt x="0" y="1572"/>
                  </a:cubicBezTo>
                  <a:moveTo>
                    <a:pt x="3667" y="131"/>
                  </a:moveTo>
                  <a:cubicBezTo>
                    <a:pt x="3667" y="131"/>
                    <a:pt x="2381" y="822"/>
                    <a:pt x="2286" y="893"/>
                  </a:cubicBezTo>
                  <a:cubicBezTo>
                    <a:pt x="2191" y="965"/>
                    <a:pt x="1929" y="977"/>
                    <a:pt x="1417" y="738"/>
                  </a:cubicBezTo>
                  <a:cubicBezTo>
                    <a:pt x="929" y="500"/>
                    <a:pt x="84" y="0"/>
                    <a:pt x="84" y="0"/>
                  </a:cubicBezTo>
                  <a:moveTo>
                    <a:pt x="3370" y="1155"/>
                  </a:moveTo>
                  <a:cubicBezTo>
                    <a:pt x="3370" y="1155"/>
                    <a:pt x="2131" y="1560"/>
                    <a:pt x="1822" y="1572"/>
                  </a:cubicBezTo>
                  <a:cubicBezTo>
                    <a:pt x="1512" y="1596"/>
                    <a:pt x="1405" y="1608"/>
                    <a:pt x="1084" y="1429"/>
                  </a:cubicBezTo>
                  <a:cubicBezTo>
                    <a:pt x="774" y="1250"/>
                    <a:pt x="72" y="834"/>
                    <a:pt x="72" y="834"/>
                  </a:cubicBezTo>
                </a:path>
              </a:pathLst>
            </a:custGeom>
            <a:noFill/>
            <a:ln w="53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793;p125">
              <a:extLst>
                <a:ext uri="{FF2B5EF4-FFF2-40B4-BE49-F238E27FC236}">
                  <a16:creationId xmlns:a16="http://schemas.microsoft.com/office/drawing/2014/main" id="{E7A62259-9E08-49A8-9249-D932BAD7177B}"/>
                </a:ext>
              </a:extLst>
            </p:cNvPr>
            <p:cNvSpPr/>
            <p:nvPr/>
          </p:nvSpPr>
          <p:spPr>
            <a:xfrm>
              <a:off x="4439525" y="3964900"/>
              <a:ext cx="179825" cy="449475"/>
            </a:xfrm>
            <a:custGeom>
              <a:avLst/>
              <a:gdLst/>
              <a:ahLst/>
              <a:cxnLst/>
              <a:rect l="l" t="t" r="r" b="b"/>
              <a:pathLst>
                <a:path w="7193" h="17979" extrusionOk="0">
                  <a:moveTo>
                    <a:pt x="7002" y="5347"/>
                  </a:moveTo>
                  <a:cubicBezTo>
                    <a:pt x="6859" y="6216"/>
                    <a:pt x="6430" y="8835"/>
                    <a:pt x="6287" y="9680"/>
                  </a:cubicBezTo>
                  <a:cubicBezTo>
                    <a:pt x="6144" y="10526"/>
                    <a:pt x="5168" y="16467"/>
                    <a:pt x="5049" y="17229"/>
                  </a:cubicBezTo>
                  <a:cubicBezTo>
                    <a:pt x="4930" y="17979"/>
                    <a:pt x="4406" y="17896"/>
                    <a:pt x="4406" y="17896"/>
                  </a:cubicBezTo>
                  <a:lnTo>
                    <a:pt x="2453" y="17562"/>
                  </a:lnTo>
                  <a:lnTo>
                    <a:pt x="513" y="17241"/>
                  </a:lnTo>
                  <a:cubicBezTo>
                    <a:pt x="513" y="17241"/>
                    <a:pt x="1" y="17146"/>
                    <a:pt x="120" y="16395"/>
                  </a:cubicBezTo>
                  <a:cubicBezTo>
                    <a:pt x="239" y="15633"/>
                    <a:pt x="1227" y="9692"/>
                    <a:pt x="1358" y="8847"/>
                  </a:cubicBezTo>
                  <a:cubicBezTo>
                    <a:pt x="1489" y="7990"/>
                    <a:pt x="1918" y="5358"/>
                    <a:pt x="2072" y="4513"/>
                  </a:cubicBezTo>
                  <a:cubicBezTo>
                    <a:pt x="2430" y="2846"/>
                    <a:pt x="3918" y="3275"/>
                    <a:pt x="4025" y="2680"/>
                  </a:cubicBezTo>
                  <a:cubicBezTo>
                    <a:pt x="4120" y="2084"/>
                    <a:pt x="4347" y="667"/>
                    <a:pt x="4347" y="667"/>
                  </a:cubicBezTo>
                  <a:lnTo>
                    <a:pt x="5347" y="1"/>
                  </a:lnTo>
                  <a:lnTo>
                    <a:pt x="6073" y="953"/>
                  </a:lnTo>
                  <a:cubicBezTo>
                    <a:pt x="6073" y="953"/>
                    <a:pt x="5835" y="2370"/>
                    <a:pt x="5751" y="2965"/>
                  </a:cubicBezTo>
                  <a:cubicBezTo>
                    <a:pt x="5632" y="3596"/>
                    <a:pt x="7192" y="3656"/>
                    <a:pt x="7002" y="53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794;p125">
              <a:extLst>
                <a:ext uri="{FF2B5EF4-FFF2-40B4-BE49-F238E27FC236}">
                  <a16:creationId xmlns:a16="http://schemas.microsoft.com/office/drawing/2014/main" id="{D4F63AD6-518A-4264-8130-DB91E1D95D87}"/>
                </a:ext>
              </a:extLst>
            </p:cNvPr>
            <p:cNvSpPr/>
            <p:nvPr/>
          </p:nvSpPr>
          <p:spPr>
            <a:xfrm>
              <a:off x="4543700" y="3941100"/>
              <a:ext cx="58375" cy="48525"/>
            </a:xfrm>
            <a:custGeom>
              <a:avLst/>
              <a:gdLst/>
              <a:ahLst/>
              <a:cxnLst/>
              <a:rect l="l" t="t" r="r" b="b"/>
              <a:pathLst>
                <a:path w="2335" h="1941" extrusionOk="0">
                  <a:moveTo>
                    <a:pt x="453" y="24"/>
                  </a:moveTo>
                  <a:lnTo>
                    <a:pt x="2156" y="298"/>
                  </a:lnTo>
                  <a:cubicBezTo>
                    <a:pt x="2263" y="322"/>
                    <a:pt x="2335" y="417"/>
                    <a:pt x="2323" y="524"/>
                  </a:cubicBezTo>
                  <a:lnTo>
                    <a:pt x="2108" y="1762"/>
                  </a:lnTo>
                  <a:cubicBezTo>
                    <a:pt x="2096" y="1869"/>
                    <a:pt x="1989" y="1941"/>
                    <a:pt x="1894" y="1917"/>
                  </a:cubicBezTo>
                  <a:lnTo>
                    <a:pt x="180" y="1643"/>
                  </a:lnTo>
                  <a:cubicBezTo>
                    <a:pt x="72" y="1619"/>
                    <a:pt x="1" y="1524"/>
                    <a:pt x="13" y="1417"/>
                  </a:cubicBezTo>
                  <a:lnTo>
                    <a:pt x="227" y="179"/>
                  </a:lnTo>
                  <a:cubicBezTo>
                    <a:pt x="239" y="83"/>
                    <a:pt x="346" y="0"/>
                    <a:pt x="453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795;p125">
              <a:extLst>
                <a:ext uri="{FF2B5EF4-FFF2-40B4-BE49-F238E27FC236}">
                  <a16:creationId xmlns:a16="http://schemas.microsoft.com/office/drawing/2014/main" id="{24EF39B9-A99C-42FC-A8F5-BBF13604D2B6}"/>
                </a:ext>
              </a:extLst>
            </p:cNvPr>
            <p:cNvSpPr/>
            <p:nvPr/>
          </p:nvSpPr>
          <p:spPr>
            <a:xfrm>
              <a:off x="4765475" y="3826500"/>
              <a:ext cx="174450" cy="449175"/>
            </a:xfrm>
            <a:custGeom>
              <a:avLst/>
              <a:gdLst/>
              <a:ahLst/>
              <a:cxnLst/>
              <a:rect l="l" t="t" r="r" b="b"/>
              <a:pathLst>
                <a:path w="6978" h="17967" extrusionOk="0">
                  <a:moveTo>
                    <a:pt x="6799" y="5287"/>
                  </a:moveTo>
                  <a:cubicBezTo>
                    <a:pt x="6679" y="6156"/>
                    <a:pt x="6298" y="8787"/>
                    <a:pt x="6168" y="9632"/>
                  </a:cubicBezTo>
                  <a:cubicBezTo>
                    <a:pt x="6048" y="10478"/>
                    <a:pt x="5167" y="16455"/>
                    <a:pt x="5060" y="17205"/>
                  </a:cubicBezTo>
                  <a:cubicBezTo>
                    <a:pt x="4953" y="17967"/>
                    <a:pt x="4429" y="17895"/>
                    <a:pt x="4429" y="17895"/>
                  </a:cubicBezTo>
                  <a:lnTo>
                    <a:pt x="2465" y="17610"/>
                  </a:lnTo>
                  <a:lnTo>
                    <a:pt x="500" y="17324"/>
                  </a:lnTo>
                  <a:cubicBezTo>
                    <a:pt x="500" y="17324"/>
                    <a:pt x="0" y="17252"/>
                    <a:pt x="107" y="16490"/>
                  </a:cubicBezTo>
                  <a:cubicBezTo>
                    <a:pt x="202" y="15740"/>
                    <a:pt x="1084" y="9787"/>
                    <a:pt x="1203" y="8918"/>
                  </a:cubicBezTo>
                  <a:cubicBezTo>
                    <a:pt x="1322" y="8073"/>
                    <a:pt x="1715" y="5441"/>
                    <a:pt x="1846" y="4572"/>
                  </a:cubicBezTo>
                  <a:cubicBezTo>
                    <a:pt x="2167" y="2893"/>
                    <a:pt x="3679" y="3310"/>
                    <a:pt x="3762" y="2715"/>
                  </a:cubicBezTo>
                  <a:cubicBezTo>
                    <a:pt x="3858" y="2120"/>
                    <a:pt x="4060" y="703"/>
                    <a:pt x="4060" y="703"/>
                  </a:cubicBezTo>
                  <a:lnTo>
                    <a:pt x="5048" y="0"/>
                  </a:lnTo>
                  <a:lnTo>
                    <a:pt x="5787" y="941"/>
                  </a:lnTo>
                  <a:cubicBezTo>
                    <a:pt x="5787" y="941"/>
                    <a:pt x="5584" y="2358"/>
                    <a:pt x="5489" y="2953"/>
                  </a:cubicBezTo>
                  <a:cubicBezTo>
                    <a:pt x="5417" y="3548"/>
                    <a:pt x="6977" y="3596"/>
                    <a:pt x="6799" y="5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96;p125">
              <a:extLst>
                <a:ext uri="{FF2B5EF4-FFF2-40B4-BE49-F238E27FC236}">
                  <a16:creationId xmlns:a16="http://schemas.microsoft.com/office/drawing/2014/main" id="{1D066989-275E-48C1-A093-534F4E4FCCA3}"/>
                </a:ext>
              </a:extLst>
            </p:cNvPr>
            <p:cNvSpPr/>
            <p:nvPr/>
          </p:nvSpPr>
          <p:spPr>
            <a:xfrm>
              <a:off x="4791075" y="3964900"/>
              <a:ext cx="141400" cy="136050"/>
            </a:xfrm>
            <a:custGeom>
              <a:avLst/>
              <a:gdLst/>
              <a:ahLst/>
              <a:cxnLst/>
              <a:rect l="l" t="t" r="r" b="b"/>
              <a:pathLst>
                <a:path w="5656" h="5442" extrusionOk="0">
                  <a:moveTo>
                    <a:pt x="5655" y="584"/>
                  </a:moveTo>
                  <a:lnTo>
                    <a:pt x="5155" y="4096"/>
                  </a:lnTo>
                  <a:lnTo>
                    <a:pt x="4965" y="5442"/>
                  </a:lnTo>
                  <a:lnTo>
                    <a:pt x="0" y="4858"/>
                  </a:lnTo>
                  <a:lnTo>
                    <a:pt x="214" y="338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797;p125">
              <a:extLst>
                <a:ext uri="{FF2B5EF4-FFF2-40B4-BE49-F238E27FC236}">
                  <a16:creationId xmlns:a16="http://schemas.microsoft.com/office/drawing/2014/main" id="{F648B587-9ABB-4232-90F4-D90E3E212375}"/>
                </a:ext>
              </a:extLst>
            </p:cNvPr>
            <p:cNvSpPr/>
            <p:nvPr/>
          </p:nvSpPr>
          <p:spPr>
            <a:xfrm>
              <a:off x="4901800" y="3978900"/>
              <a:ext cx="30675" cy="122350"/>
            </a:xfrm>
            <a:custGeom>
              <a:avLst/>
              <a:gdLst/>
              <a:ahLst/>
              <a:cxnLst/>
              <a:rect l="l" t="t" r="r" b="b"/>
              <a:pathLst>
                <a:path w="1227" h="4894" extrusionOk="0">
                  <a:moveTo>
                    <a:pt x="1226" y="24"/>
                  </a:moveTo>
                  <a:lnTo>
                    <a:pt x="1191" y="322"/>
                  </a:lnTo>
                  <a:lnTo>
                    <a:pt x="1191" y="357"/>
                  </a:lnTo>
                  <a:lnTo>
                    <a:pt x="1096" y="977"/>
                  </a:lnTo>
                  <a:lnTo>
                    <a:pt x="1072" y="1191"/>
                  </a:lnTo>
                  <a:lnTo>
                    <a:pt x="1024" y="1453"/>
                  </a:lnTo>
                  <a:lnTo>
                    <a:pt x="1024" y="1453"/>
                  </a:lnTo>
                  <a:lnTo>
                    <a:pt x="929" y="2084"/>
                  </a:lnTo>
                  <a:lnTo>
                    <a:pt x="929" y="2108"/>
                  </a:lnTo>
                  <a:lnTo>
                    <a:pt x="905" y="2322"/>
                  </a:lnTo>
                  <a:lnTo>
                    <a:pt x="893" y="2441"/>
                  </a:lnTo>
                  <a:lnTo>
                    <a:pt x="857" y="2679"/>
                  </a:lnTo>
                  <a:lnTo>
                    <a:pt x="845" y="2739"/>
                  </a:lnTo>
                  <a:lnTo>
                    <a:pt x="750" y="3358"/>
                  </a:lnTo>
                  <a:lnTo>
                    <a:pt x="738" y="3489"/>
                  </a:lnTo>
                  <a:lnTo>
                    <a:pt x="726" y="3548"/>
                  </a:lnTo>
                  <a:lnTo>
                    <a:pt x="536" y="4894"/>
                  </a:lnTo>
                  <a:lnTo>
                    <a:pt x="0" y="4834"/>
                  </a:lnTo>
                  <a:cubicBezTo>
                    <a:pt x="119" y="4084"/>
                    <a:pt x="512" y="1584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798;p125">
              <a:extLst>
                <a:ext uri="{FF2B5EF4-FFF2-40B4-BE49-F238E27FC236}">
                  <a16:creationId xmlns:a16="http://schemas.microsoft.com/office/drawing/2014/main" id="{9D873E62-CA72-4BEC-A728-770B1B125F6E}"/>
                </a:ext>
              </a:extLst>
            </p:cNvPr>
            <p:cNvSpPr/>
            <p:nvPr/>
          </p:nvSpPr>
          <p:spPr>
            <a:xfrm>
              <a:off x="4862800" y="3802375"/>
              <a:ext cx="58075" cy="47650"/>
            </a:xfrm>
            <a:custGeom>
              <a:avLst/>
              <a:gdLst/>
              <a:ahLst/>
              <a:cxnLst/>
              <a:rect l="l" t="t" r="r" b="b"/>
              <a:pathLst>
                <a:path w="2323" h="1906" extrusionOk="0">
                  <a:moveTo>
                    <a:pt x="429" y="13"/>
                  </a:moveTo>
                  <a:lnTo>
                    <a:pt x="2144" y="275"/>
                  </a:lnTo>
                  <a:cubicBezTo>
                    <a:pt x="2251" y="287"/>
                    <a:pt x="2322" y="394"/>
                    <a:pt x="2310" y="489"/>
                  </a:cubicBezTo>
                  <a:lnTo>
                    <a:pt x="2132" y="1727"/>
                  </a:lnTo>
                  <a:cubicBezTo>
                    <a:pt x="2120" y="1834"/>
                    <a:pt x="2013" y="1906"/>
                    <a:pt x="1905" y="1894"/>
                  </a:cubicBezTo>
                  <a:lnTo>
                    <a:pt x="179" y="1644"/>
                  </a:lnTo>
                  <a:cubicBezTo>
                    <a:pt x="84" y="1620"/>
                    <a:pt x="0" y="1525"/>
                    <a:pt x="24" y="1418"/>
                  </a:cubicBezTo>
                  <a:lnTo>
                    <a:pt x="203" y="179"/>
                  </a:lnTo>
                  <a:cubicBezTo>
                    <a:pt x="215" y="72"/>
                    <a:pt x="322" y="1"/>
                    <a:pt x="429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99;p125">
              <a:extLst>
                <a:ext uri="{FF2B5EF4-FFF2-40B4-BE49-F238E27FC236}">
                  <a16:creationId xmlns:a16="http://schemas.microsoft.com/office/drawing/2014/main" id="{F445BA64-5B52-4E3A-9F74-09663AA7F014}"/>
                </a:ext>
              </a:extLst>
            </p:cNvPr>
            <p:cNvSpPr/>
            <p:nvPr/>
          </p:nvSpPr>
          <p:spPr>
            <a:xfrm>
              <a:off x="4899100" y="4104500"/>
              <a:ext cx="85175" cy="137550"/>
            </a:xfrm>
            <a:custGeom>
              <a:avLst/>
              <a:gdLst/>
              <a:ahLst/>
              <a:cxnLst/>
              <a:rect l="l" t="t" r="r" b="b"/>
              <a:pathLst>
                <a:path w="3407" h="5502" extrusionOk="0">
                  <a:moveTo>
                    <a:pt x="1192" y="1"/>
                  </a:moveTo>
                  <a:cubicBezTo>
                    <a:pt x="1192" y="1"/>
                    <a:pt x="1930" y="346"/>
                    <a:pt x="2347" y="1108"/>
                  </a:cubicBezTo>
                  <a:cubicBezTo>
                    <a:pt x="2763" y="1858"/>
                    <a:pt x="3382" y="3977"/>
                    <a:pt x="3394" y="4346"/>
                  </a:cubicBezTo>
                  <a:cubicBezTo>
                    <a:pt x="3406" y="4716"/>
                    <a:pt x="3323" y="5251"/>
                    <a:pt x="3168" y="5394"/>
                  </a:cubicBezTo>
                  <a:cubicBezTo>
                    <a:pt x="3025" y="5501"/>
                    <a:pt x="2025" y="5108"/>
                    <a:pt x="2025" y="5108"/>
                  </a:cubicBezTo>
                  <a:lnTo>
                    <a:pt x="370" y="2930"/>
                  </a:lnTo>
                  <a:cubicBezTo>
                    <a:pt x="358" y="2930"/>
                    <a:pt x="1" y="513"/>
                    <a:pt x="1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800;p125">
              <a:extLst>
                <a:ext uri="{FF2B5EF4-FFF2-40B4-BE49-F238E27FC236}">
                  <a16:creationId xmlns:a16="http://schemas.microsoft.com/office/drawing/2014/main" id="{684D8D0A-540F-48D6-AE6C-E41A600F2A54}"/>
                </a:ext>
              </a:extLst>
            </p:cNvPr>
            <p:cNvSpPr/>
            <p:nvPr/>
          </p:nvSpPr>
          <p:spPr>
            <a:xfrm>
              <a:off x="4800000" y="4103325"/>
              <a:ext cx="175625" cy="148850"/>
            </a:xfrm>
            <a:custGeom>
              <a:avLst/>
              <a:gdLst/>
              <a:ahLst/>
              <a:cxnLst/>
              <a:rect l="l" t="t" r="r" b="b"/>
              <a:pathLst>
                <a:path w="7025" h="5954" extrusionOk="0">
                  <a:moveTo>
                    <a:pt x="4644" y="0"/>
                  </a:moveTo>
                  <a:lnTo>
                    <a:pt x="3120" y="1929"/>
                  </a:lnTo>
                  <a:cubicBezTo>
                    <a:pt x="3120" y="1929"/>
                    <a:pt x="2727" y="1762"/>
                    <a:pt x="2620" y="2167"/>
                  </a:cubicBezTo>
                  <a:lnTo>
                    <a:pt x="465" y="2322"/>
                  </a:lnTo>
                  <a:cubicBezTo>
                    <a:pt x="465" y="2322"/>
                    <a:pt x="60" y="2286"/>
                    <a:pt x="36" y="2727"/>
                  </a:cubicBezTo>
                  <a:cubicBezTo>
                    <a:pt x="0" y="3179"/>
                    <a:pt x="0" y="5417"/>
                    <a:pt x="0" y="5417"/>
                  </a:cubicBezTo>
                  <a:cubicBezTo>
                    <a:pt x="0" y="5417"/>
                    <a:pt x="12" y="5775"/>
                    <a:pt x="369" y="5870"/>
                  </a:cubicBezTo>
                  <a:cubicBezTo>
                    <a:pt x="738" y="5953"/>
                    <a:pt x="1548" y="5953"/>
                    <a:pt x="1548" y="5953"/>
                  </a:cubicBezTo>
                  <a:cubicBezTo>
                    <a:pt x="1548" y="5953"/>
                    <a:pt x="2000" y="5941"/>
                    <a:pt x="2084" y="5501"/>
                  </a:cubicBezTo>
                  <a:lnTo>
                    <a:pt x="7025" y="5739"/>
                  </a:lnTo>
                  <a:lnTo>
                    <a:pt x="6275" y="4965"/>
                  </a:lnTo>
                  <a:lnTo>
                    <a:pt x="5418" y="3417"/>
                  </a:lnTo>
                  <a:lnTo>
                    <a:pt x="4834" y="1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801;p125">
              <a:extLst>
                <a:ext uri="{FF2B5EF4-FFF2-40B4-BE49-F238E27FC236}">
                  <a16:creationId xmlns:a16="http://schemas.microsoft.com/office/drawing/2014/main" id="{DB2689B9-97A2-4495-BD30-B4761FD0D4C2}"/>
                </a:ext>
              </a:extLst>
            </p:cNvPr>
            <p:cNvSpPr/>
            <p:nvPr/>
          </p:nvSpPr>
          <p:spPr>
            <a:xfrm>
              <a:off x="4832150" y="4157475"/>
              <a:ext cx="33350" cy="45275"/>
            </a:xfrm>
            <a:custGeom>
              <a:avLst/>
              <a:gdLst/>
              <a:ahLst/>
              <a:cxnLst/>
              <a:rect l="l" t="t" r="r" b="b"/>
              <a:pathLst>
                <a:path w="1334" h="1811" extrusionOk="0">
                  <a:moveTo>
                    <a:pt x="1334" y="1"/>
                  </a:moveTo>
                  <a:lnTo>
                    <a:pt x="0" y="96"/>
                  </a:lnTo>
                  <a:cubicBezTo>
                    <a:pt x="774" y="477"/>
                    <a:pt x="845" y="1811"/>
                    <a:pt x="845" y="18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802;p125">
              <a:extLst>
                <a:ext uri="{FF2B5EF4-FFF2-40B4-BE49-F238E27FC236}">
                  <a16:creationId xmlns:a16="http://schemas.microsoft.com/office/drawing/2014/main" id="{7F266960-3F51-4252-8F5B-52245EB7BDB5}"/>
                </a:ext>
              </a:extLst>
            </p:cNvPr>
            <p:cNvSpPr/>
            <p:nvPr/>
          </p:nvSpPr>
          <p:spPr>
            <a:xfrm>
              <a:off x="4817850" y="4218800"/>
              <a:ext cx="34250" cy="33075"/>
            </a:xfrm>
            <a:custGeom>
              <a:avLst/>
              <a:gdLst/>
              <a:ahLst/>
              <a:cxnLst/>
              <a:rect l="l" t="t" r="r" b="b"/>
              <a:pathLst>
                <a:path w="1370" h="1323" extrusionOk="0">
                  <a:moveTo>
                    <a:pt x="1" y="1298"/>
                  </a:moveTo>
                  <a:cubicBezTo>
                    <a:pt x="393" y="1322"/>
                    <a:pt x="834" y="1322"/>
                    <a:pt x="834" y="1322"/>
                  </a:cubicBezTo>
                  <a:cubicBezTo>
                    <a:pt x="834" y="1322"/>
                    <a:pt x="1286" y="1310"/>
                    <a:pt x="1370" y="858"/>
                  </a:cubicBezTo>
                  <a:lnTo>
                    <a:pt x="1346" y="1"/>
                  </a:lnTo>
                  <a:cubicBezTo>
                    <a:pt x="1334" y="13"/>
                    <a:pt x="929" y="953"/>
                    <a:pt x="1" y="1298"/>
                  </a:cubicBezTo>
                  <a:close/>
                </a:path>
              </a:pathLst>
            </a:custGeom>
            <a:solidFill>
              <a:srgbClr val="AA2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803;p125">
              <a:extLst>
                <a:ext uri="{FF2B5EF4-FFF2-40B4-BE49-F238E27FC236}">
                  <a16:creationId xmlns:a16="http://schemas.microsoft.com/office/drawing/2014/main" id="{6BE9FA34-A338-4E0F-A99A-22A39775BE50}"/>
                </a:ext>
              </a:extLst>
            </p:cNvPr>
            <p:cNvSpPr/>
            <p:nvPr/>
          </p:nvSpPr>
          <p:spPr>
            <a:xfrm>
              <a:off x="4904775" y="4159575"/>
              <a:ext cx="70850" cy="87225"/>
            </a:xfrm>
            <a:custGeom>
              <a:avLst/>
              <a:gdLst/>
              <a:ahLst/>
              <a:cxnLst/>
              <a:rect l="l" t="t" r="r" b="b"/>
              <a:pathLst>
                <a:path w="2834" h="3489" extrusionOk="0">
                  <a:moveTo>
                    <a:pt x="0" y="3346"/>
                  </a:moveTo>
                  <a:lnTo>
                    <a:pt x="2834" y="3489"/>
                  </a:lnTo>
                  <a:lnTo>
                    <a:pt x="2084" y="2703"/>
                  </a:lnTo>
                  <a:lnTo>
                    <a:pt x="1227" y="1167"/>
                  </a:lnTo>
                  <a:lnTo>
                    <a:pt x="893" y="215"/>
                  </a:lnTo>
                  <a:lnTo>
                    <a:pt x="655" y="0"/>
                  </a:lnTo>
                  <a:lnTo>
                    <a:pt x="441" y="2691"/>
                  </a:lnTo>
                  <a:cubicBezTo>
                    <a:pt x="453" y="2691"/>
                    <a:pt x="381" y="3072"/>
                    <a:pt x="0" y="33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804;p125">
              <a:extLst>
                <a:ext uri="{FF2B5EF4-FFF2-40B4-BE49-F238E27FC236}">
                  <a16:creationId xmlns:a16="http://schemas.microsoft.com/office/drawing/2014/main" id="{947A5626-7536-4609-A543-8AF9784123AD}"/>
                </a:ext>
              </a:extLst>
            </p:cNvPr>
            <p:cNvSpPr/>
            <p:nvPr/>
          </p:nvSpPr>
          <p:spPr>
            <a:xfrm>
              <a:off x="4897625" y="4079500"/>
              <a:ext cx="109275" cy="192600"/>
            </a:xfrm>
            <a:custGeom>
              <a:avLst/>
              <a:gdLst/>
              <a:ahLst/>
              <a:cxnLst/>
              <a:rect l="l" t="t" r="r" b="b"/>
              <a:pathLst>
                <a:path w="4371" h="7704" extrusionOk="0">
                  <a:moveTo>
                    <a:pt x="2382" y="2537"/>
                  </a:moveTo>
                  <a:cubicBezTo>
                    <a:pt x="2501" y="2763"/>
                    <a:pt x="2620" y="3013"/>
                    <a:pt x="2715" y="3263"/>
                  </a:cubicBezTo>
                  <a:cubicBezTo>
                    <a:pt x="2822" y="3525"/>
                    <a:pt x="2917" y="3799"/>
                    <a:pt x="2989" y="4049"/>
                  </a:cubicBezTo>
                  <a:cubicBezTo>
                    <a:pt x="3751" y="6942"/>
                    <a:pt x="2810" y="6656"/>
                    <a:pt x="1858" y="4239"/>
                  </a:cubicBezTo>
                  <a:cubicBezTo>
                    <a:pt x="1751" y="3989"/>
                    <a:pt x="1644" y="3691"/>
                    <a:pt x="1548" y="3406"/>
                  </a:cubicBezTo>
                  <a:cubicBezTo>
                    <a:pt x="1453" y="3156"/>
                    <a:pt x="1370" y="2906"/>
                    <a:pt x="1310" y="2679"/>
                  </a:cubicBezTo>
                  <a:cubicBezTo>
                    <a:pt x="620" y="393"/>
                    <a:pt x="1620" y="1179"/>
                    <a:pt x="2382" y="2537"/>
                  </a:cubicBezTo>
                  <a:close/>
                  <a:moveTo>
                    <a:pt x="3203" y="3084"/>
                  </a:moveTo>
                  <a:cubicBezTo>
                    <a:pt x="3096" y="2822"/>
                    <a:pt x="2965" y="2548"/>
                    <a:pt x="2822" y="2298"/>
                  </a:cubicBezTo>
                  <a:cubicBezTo>
                    <a:pt x="1691" y="262"/>
                    <a:pt x="0" y="1"/>
                    <a:pt x="834" y="2822"/>
                  </a:cubicBezTo>
                  <a:cubicBezTo>
                    <a:pt x="905" y="3084"/>
                    <a:pt x="989" y="3334"/>
                    <a:pt x="1084" y="3572"/>
                  </a:cubicBezTo>
                  <a:cubicBezTo>
                    <a:pt x="1191" y="3870"/>
                    <a:pt x="1298" y="4168"/>
                    <a:pt x="1393" y="4430"/>
                  </a:cubicBezTo>
                  <a:cubicBezTo>
                    <a:pt x="2691" y="7704"/>
                    <a:pt x="4370" y="7287"/>
                    <a:pt x="3477" y="3918"/>
                  </a:cubicBezTo>
                  <a:cubicBezTo>
                    <a:pt x="3394" y="3632"/>
                    <a:pt x="3298" y="3358"/>
                    <a:pt x="3203" y="3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805;p125">
              <a:extLst>
                <a:ext uri="{FF2B5EF4-FFF2-40B4-BE49-F238E27FC236}">
                  <a16:creationId xmlns:a16="http://schemas.microsoft.com/office/drawing/2014/main" id="{360EB012-3B70-41C9-9DD9-4173FDD0D9EA}"/>
                </a:ext>
              </a:extLst>
            </p:cNvPr>
            <p:cNvSpPr/>
            <p:nvPr/>
          </p:nvSpPr>
          <p:spPr>
            <a:xfrm>
              <a:off x="4924125" y="4098550"/>
              <a:ext cx="60150" cy="141700"/>
            </a:xfrm>
            <a:custGeom>
              <a:avLst/>
              <a:gdLst/>
              <a:ahLst/>
              <a:cxnLst/>
              <a:rect l="l" t="t" r="r" b="b"/>
              <a:pathLst>
                <a:path w="2406" h="5668" extrusionOk="0">
                  <a:moveTo>
                    <a:pt x="1226" y="2715"/>
                  </a:moveTo>
                  <a:cubicBezTo>
                    <a:pt x="1131" y="2453"/>
                    <a:pt x="1012" y="2203"/>
                    <a:pt x="893" y="1977"/>
                  </a:cubicBezTo>
                  <a:cubicBezTo>
                    <a:pt x="595" y="1465"/>
                    <a:pt x="274" y="1024"/>
                    <a:pt x="12" y="810"/>
                  </a:cubicBezTo>
                  <a:cubicBezTo>
                    <a:pt x="0" y="1"/>
                    <a:pt x="726" y="715"/>
                    <a:pt x="1322" y="1775"/>
                  </a:cubicBezTo>
                  <a:cubicBezTo>
                    <a:pt x="1441" y="2001"/>
                    <a:pt x="1560" y="2251"/>
                    <a:pt x="1655" y="2501"/>
                  </a:cubicBezTo>
                  <a:cubicBezTo>
                    <a:pt x="1762" y="2775"/>
                    <a:pt x="1857" y="3037"/>
                    <a:pt x="1929" y="3287"/>
                  </a:cubicBezTo>
                  <a:cubicBezTo>
                    <a:pt x="2405" y="5108"/>
                    <a:pt x="2215" y="5668"/>
                    <a:pt x="1762" y="5239"/>
                  </a:cubicBezTo>
                  <a:cubicBezTo>
                    <a:pt x="1798" y="4918"/>
                    <a:pt x="1727" y="4334"/>
                    <a:pt x="1500" y="3501"/>
                  </a:cubicBezTo>
                  <a:cubicBezTo>
                    <a:pt x="1429" y="3251"/>
                    <a:pt x="1334" y="2977"/>
                    <a:pt x="1226" y="27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806;p125">
              <a:extLst>
                <a:ext uri="{FF2B5EF4-FFF2-40B4-BE49-F238E27FC236}">
                  <a16:creationId xmlns:a16="http://schemas.microsoft.com/office/drawing/2014/main" id="{11EF1A40-C66E-42E2-AE23-582BC2868B2E}"/>
                </a:ext>
              </a:extLst>
            </p:cNvPr>
            <p:cNvSpPr/>
            <p:nvPr/>
          </p:nvSpPr>
          <p:spPr>
            <a:xfrm>
              <a:off x="4639550" y="4071750"/>
              <a:ext cx="195600" cy="209875"/>
            </a:xfrm>
            <a:custGeom>
              <a:avLst/>
              <a:gdLst/>
              <a:ahLst/>
              <a:cxnLst/>
              <a:rect l="l" t="t" r="r" b="b"/>
              <a:pathLst>
                <a:path w="7824" h="8395" extrusionOk="0">
                  <a:moveTo>
                    <a:pt x="918" y="406"/>
                  </a:moveTo>
                  <a:lnTo>
                    <a:pt x="584" y="882"/>
                  </a:lnTo>
                  <a:lnTo>
                    <a:pt x="84" y="2085"/>
                  </a:lnTo>
                  <a:cubicBezTo>
                    <a:pt x="84" y="2085"/>
                    <a:pt x="1" y="2299"/>
                    <a:pt x="239" y="2513"/>
                  </a:cubicBezTo>
                  <a:cubicBezTo>
                    <a:pt x="477" y="2739"/>
                    <a:pt x="1108" y="3144"/>
                    <a:pt x="1108" y="3144"/>
                  </a:cubicBezTo>
                  <a:lnTo>
                    <a:pt x="1168" y="5240"/>
                  </a:lnTo>
                  <a:cubicBezTo>
                    <a:pt x="1168" y="5240"/>
                    <a:pt x="1215" y="5514"/>
                    <a:pt x="1489" y="5549"/>
                  </a:cubicBezTo>
                  <a:cubicBezTo>
                    <a:pt x="1775" y="5597"/>
                    <a:pt x="2132" y="5573"/>
                    <a:pt x="2132" y="5573"/>
                  </a:cubicBezTo>
                  <a:lnTo>
                    <a:pt x="4680" y="8145"/>
                  </a:lnTo>
                  <a:cubicBezTo>
                    <a:pt x="4680" y="8145"/>
                    <a:pt x="4918" y="8395"/>
                    <a:pt x="5216" y="7978"/>
                  </a:cubicBezTo>
                  <a:cubicBezTo>
                    <a:pt x="5525" y="7549"/>
                    <a:pt x="7680" y="4025"/>
                    <a:pt x="7680" y="4025"/>
                  </a:cubicBezTo>
                  <a:cubicBezTo>
                    <a:pt x="7680" y="4025"/>
                    <a:pt x="7823" y="3799"/>
                    <a:pt x="7561" y="3644"/>
                  </a:cubicBezTo>
                  <a:cubicBezTo>
                    <a:pt x="7299" y="3501"/>
                    <a:pt x="4347" y="2608"/>
                    <a:pt x="4347" y="2608"/>
                  </a:cubicBezTo>
                  <a:cubicBezTo>
                    <a:pt x="4347" y="2608"/>
                    <a:pt x="4204" y="2573"/>
                    <a:pt x="4227" y="2358"/>
                  </a:cubicBezTo>
                  <a:cubicBezTo>
                    <a:pt x="4263" y="2144"/>
                    <a:pt x="4382" y="1561"/>
                    <a:pt x="4382" y="1561"/>
                  </a:cubicBezTo>
                  <a:cubicBezTo>
                    <a:pt x="4382" y="1561"/>
                    <a:pt x="4394" y="1299"/>
                    <a:pt x="4144" y="1180"/>
                  </a:cubicBezTo>
                  <a:cubicBezTo>
                    <a:pt x="3894" y="1061"/>
                    <a:pt x="3620" y="1013"/>
                    <a:pt x="3620" y="1013"/>
                  </a:cubicBezTo>
                  <a:cubicBezTo>
                    <a:pt x="3620" y="1013"/>
                    <a:pt x="3513" y="989"/>
                    <a:pt x="3537" y="822"/>
                  </a:cubicBezTo>
                  <a:cubicBezTo>
                    <a:pt x="3561" y="656"/>
                    <a:pt x="3692" y="1"/>
                    <a:pt x="3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807;p125">
              <a:extLst>
                <a:ext uri="{FF2B5EF4-FFF2-40B4-BE49-F238E27FC236}">
                  <a16:creationId xmlns:a16="http://schemas.microsoft.com/office/drawing/2014/main" id="{7B3F19C4-E7FC-44BF-A0F4-8D4E8FB9C39F}"/>
                </a:ext>
              </a:extLst>
            </p:cNvPr>
            <p:cNvSpPr/>
            <p:nvPr/>
          </p:nvSpPr>
          <p:spPr>
            <a:xfrm>
              <a:off x="4641350" y="4126525"/>
              <a:ext cx="39600" cy="23850"/>
            </a:xfrm>
            <a:custGeom>
              <a:avLst/>
              <a:gdLst/>
              <a:ahLst/>
              <a:cxnLst/>
              <a:rect l="l" t="t" r="r" b="b"/>
              <a:pathLst>
                <a:path w="1584" h="954" extrusionOk="0">
                  <a:moveTo>
                    <a:pt x="0" y="1"/>
                  </a:moveTo>
                  <a:cubicBezTo>
                    <a:pt x="0" y="72"/>
                    <a:pt x="24" y="203"/>
                    <a:pt x="179" y="322"/>
                  </a:cubicBezTo>
                  <a:cubicBezTo>
                    <a:pt x="417" y="548"/>
                    <a:pt x="1036" y="953"/>
                    <a:pt x="1036" y="953"/>
                  </a:cubicBezTo>
                  <a:lnTo>
                    <a:pt x="1500" y="382"/>
                  </a:lnTo>
                  <a:cubicBezTo>
                    <a:pt x="1500" y="382"/>
                    <a:pt x="1584" y="263"/>
                    <a:pt x="1429" y="203"/>
                  </a:cubicBezTo>
                  <a:cubicBezTo>
                    <a:pt x="1262" y="167"/>
                    <a:pt x="12" y="3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808;p125">
              <a:extLst>
                <a:ext uri="{FF2B5EF4-FFF2-40B4-BE49-F238E27FC236}">
                  <a16:creationId xmlns:a16="http://schemas.microsoft.com/office/drawing/2014/main" id="{8FD799C0-F77D-45AF-A3C8-01A55008331A}"/>
                </a:ext>
              </a:extLst>
            </p:cNvPr>
            <p:cNvSpPr/>
            <p:nvPr/>
          </p:nvSpPr>
          <p:spPr>
            <a:xfrm>
              <a:off x="4652650" y="4071750"/>
              <a:ext cx="97075" cy="92600"/>
            </a:xfrm>
            <a:custGeom>
              <a:avLst/>
              <a:gdLst/>
              <a:ahLst/>
              <a:cxnLst/>
              <a:rect l="l" t="t" r="r" b="b"/>
              <a:pathLst>
                <a:path w="3883" h="3704" extrusionOk="0">
                  <a:moveTo>
                    <a:pt x="394" y="406"/>
                  </a:moveTo>
                  <a:lnTo>
                    <a:pt x="60" y="882"/>
                  </a:lnTo>
                  <a:lnTo>
                    <a:pt x="1" y="1013"/>
                  </a:lnTo>
                  <a:cubicBezTo>
                    <a:pt x="489" y="906"/>
                    <a:pt x="2299" y="489"/>
                    <a:pt x="2489" y="477"/>
                  </a:cubicBezTo>
                  <a:cubicBezTo>
                    <a:pt x="2715" y="453"/>
                    <a:pt x="2799" y="632"/>
                    <a:pt x="2632" y="834"/>
                  </a:cubicBezTo>
                  <a:cubicBezTo>
                    <a:pt x="2477" y="1049"/>
                    <a:pt x="1787" y="1823"/>
                    <a:pt x="1787" y="1918"/>
                  </a:cubicBezTo>
                  <a:cubicBezTo>
                    <a:pt x="1787" y="2025"/>
                    <a:pt x="1906" y="2001"/>
                    <a:pt x="1906" y="2001"/>
                  </a:cubicBezTo>
                  <a:cubicBezTo>
                    <a:pt x="1906" y="2001"/>
                    <a:pt x="2715" y="1584"/>
                    <a:pt x="2846" y="1549"/>
                  </a:cubicBezTo>
                  <a:cubicBezTo>
                    <a:pt x="2977" y="1501"/>
                    <a:pt x="3013" y="1668"/>
                    <a:pt x="3013" y="1668"/>
                  </a:cubicBezTo>
                  <a:cubicBezTo>
                    <a:pt x="3013" y="1668"/>
                    <a:pt x="3275" y="2966"/>
                    <a:pt x="3334" y="3239"/>
                  </a:cubicBezTo>
                  <a:cubicBezTo>
                    <a:pt x="3394" y="3525"/>
                    <a:pt x="3442" y="3704"/>
                    <a:pt x="3513" y="3704"/>
                  </a:cubicBezTo>
                  <a:cubicBezTo>
                    <a:pt x="3584" y="3704"/>
                    <a:pt x="3608" y="3620"/>
                    <a:pt x="3608" y="3620"/>
                  </a:cubicBezTo>
                  <a:lnTo>
                    <a:pt x="3727" y="2382"/>
                  </a:lnTo>
                  <a:lnTo>
                    <a:pt x="3727" y="2346"/>
                  </a:lnTo>
                  <a:cubicBezTo>
                    <a:pt x="3751" y="2144"/>
                    <a:pt x="3870" y="1561"/>
                    <a:pt x="3870" y="1561"/>
                  </a:cubicBezTo>
                  <a:cubicBezTo>
                    <a:pt x="3870" y="1561"/>
                    <a:pt x="3882" y="1299"/>
                    <a:pt x="3632" y="1180"/>
                  </a:cubicBezTo>
                  <a:cubicBezTo>
                    <a:pt x="3382" y="1061"/>
                    <a:pt x="3108" y="1013"/>
                    <a:pt x="3108" y="1013"/>
                  </a:cubicBezTo>
                  <a:cubicBezTo>
                    <a:pt x="3108" y="1013"/>
                    <a:pt x="3013" y="977"/>
                    <a:pt x="3025" y="822"/>
                  </a:cubicBezTo>
                  <a:cubicBezTo>
                    <a:pt x="3049" y="656"/>
                    <a:pt x="3191" y="1"/>
                    <a:pt x="3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809;p125">
              <a:extLst>
                <a:ext uri="{FF2B5EF4-FFF2-40B4-BE49-F238E27FC236}">
                  <a16:creationId xmlns:a16="http://schemas.microsoft.com/office/drawing/2014/main" id="{3DB2B0B1-F7E3-4301-9A39-4A3E76B79994}"/>
                </a:ext>
              </a:extLst>
            </p:cNvPr>
            <p:cNvSpPr/>
            <p:nvPr/>
          </p:nvSpPr>
          <p:spPr>
            <a:xfrm>
              <a:off x="4669025" y="4159575"/>
              <a:ext cx="53000" cy="52100"/>
            </a:xfrm>
            <a:custGeom>
              <a:avLst/>
              <a:gdLst/>
              <a:ahLst/>
              <a:cxnLst/>
              <a:rect l="l" t="t" r="r" b="b"/>
              <a:pathLst>
                <a:path w="2120" h="2084" extrusionOk="0">
                  <a:moveTo>
                    <a:pt x="0" y="1774"/>
                  </a:moveTo>
                  <a:cubicBezTo>
                    <a:pt x="36" y="1846"/>
                    <a:pt x="108" y="2012"/>
                    <a:pt x="322" y="2036"/>
                  </a:cubicBezTo>
                  <a:cubicBezTo>
                    <a:pt x="596" y="2084"/>
                    <a:pt x="953" y="2060"/>
                    <a:pt x="953" y="2060"/>
                  </a:cubicBezTo>
                  <a:lnTo>
                    <a:pt x="2072" y="119"/>
                  </a:lnTo>
                  <a:cubicBezTo>
                    <a:pt x="2072" y="119"/>
                    <a:pt x="2120" y="24"/>
                    <a:pt x="2036" y="12"/>
                  </a:cubicBezTo>
                  <a:cubicBezTo>
                    <a:pt x="1965" y="0"/>
                    <a:pt x="1882" y="72"/>
                    <a:pt x="1727" y="203"/>
                  </a:cubicBezTo>
                  <a:cubicBezTo>
                    <a:pt x="1584" y="346"/>
                    <a:pt x="239" y="1715"/>
                    <a:pt x="239" y="1715"/>
                  </a:cubicBezTo>
                  <a:cubicBezTo>
                    <a:pt x="239" y="1715"/>
                    <a:pt x="108" y="1834"/>
                    <a:pt x="0" y="17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10;p125">
              <a:extLst>
                <a:ext uri="{FF2B5EF4-FFF2-40B4-BE49-F238E27FC236}">
                  <a16:creationId xmlns:a16="http://schemas.microsoft.com/office/drawing/2014/main" id="{31766D68-69CF-4B7B-B19C-CE5D2C210B2D}"/>
                </a:ext>
              </a:extLst>
            </p:cNvPr>
            <p:cNvSpPr/>
            <p:nvPr/>
          </p:nvSpPr>
          <p:spPr>
            <a:xfrm>
              <a:off x="4753550" y="4159275"/>
              <a:ext cx="81600" cy="122050"/>
            </a:xfrm>
            <a:custGeom>
              <a:avLst/>
              <a:gdLst/>
              <a:ahLst/>
              <a:cxnLst/>
              <a:rect l="l" t="t" r="r" b="b"/>
              <a:pathLst>
                <a:path w="3264" h="4882" extrusionOk="0">
                  <a:moveTo>
                    <a:pt x="1" y="4513"/>
                  </a:moveTo>
                  <a:lnTo>
                    <a:pt x="120" y="4632"/>
                  </a:lnTo>
                  <a:cubicBezTo>
                    <a:pt x="120" y="4632"/>
                    <a:pt x="358" y="4882"/>
                    <a:pt x="656" y="4465"/>
                  </a:cubicBezTo>
                  <a:cubicBezTo>
                    <a:pt x="965" y="4037"/>
                    <a:pt x="3120" y="500"/>
                    <a:pt x="3120" y="500"/>
                  </a:cubicBezTo>
                  <a:cubicBezTo>
                    <a:pt x="3120" y="500"/>
                    <a:pt x="3263" y="286"/>
                    <a:pt x="3001" y="131"/>
                  </a:cubicBezTo>
                  <a:cubicBezTo>
                    <a:pt x="2965" y="96"/>
                    <a:pt x="2823" y="60"/>
                    <a:pt x="2644" y="0"/>
                  </a:cubicBezTo>
                  <a:cubicBezTo>
                    <a:pt x="2763" y="143"/>
                    <a:pt x="2692" y="250"/>
                    <a:pt x="2692" y="250"/>
                  </a:cubicBezTo>
                  <a:cubicBezTo>
                    <a:pt x="2692" y="250"/>
                    <a:pt x="382" y="4072"/>
                    <a:pt x="251" y="4287"/>
                  </a:cubicBezTo>
                  <a:cubicBezTo>
                    <a:pt x="108" y="4477"/>
                    <a:pt x="1" y="4513"/>
                    <a:pt x="1" y="45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811;p125">
              <a:extLst>
                <a:ext uri="{FF2B5EF4-FFF2-40B4-BE49-F238E27FC236}">
                  <a16:creationId xmlns:a16="http://schemas.microsoft.com/office/drawing/2014/main" id="{08DB8CB3-700F-4377-9786-C8F9F9D8CDE0}"/>
                </a:ext>
              </a:extLst>
            </p:cNvPr>
            <p:cNvSpPr/>
            <p:nvPr/>
          </p:nvSpPr>
          <p:spPr>
            <a:xfrm>
              <a:off x="4636875" y="4030375"/>
              <a:ext cx="98850" cy="64625"/>
            </a:xfrm>
            <a:custGeom>
              <a:avLst/>
              <a:gdLst/>
              <a:ahLst/>
              <a:cxnLst/>
              <a:rect l="l" t="t" r="r" b="b"/>
              <a:pathLst>
                <a:path w="3954" h="2585" extrusionOk="0">
                  <a:moveTo>
                    <a:pt x="179" y="942"/>
                  </a:moveTo>
                  <a:lnTo>
                    <a:pt x="3311" y="37"/>
                  </a:lnTo>
                  <a:cubicBezTo>
                    <a:pt x="3430" y="1"/>
                    <a:pt x="3549" y="61"/>
                    <a:pt x="3584" y="180"/>
                  </a:cubicBezTo>
                  <a:lnTo>
                    <a:pt x="3918" y="1370"/>
                  </a:lnTo>
                  <a:cubicBezTo>
                    <a:pt x="3953" y="1489"/>
                    <a:pt x="3894" y="1608"/>
                    <a:pt x="3775" y="1644"/>
                  </a:cubicBezTo>
                  <a:lnTo>
                    <a:pt x="632" y="2549"/>
                  </a:lnTo>
                  <a:cubicBezTo>
                    <a:pt x="513" y="2585"/>
                    <a:pt x="393" y="2513"/>
                    <a:pt x="370" y="2406"/>
                  </a:cubicBezTo>
                  <a:lnTo>
                    <a:pt x="24" y="1215"/>
                  </a:lnTo>
                  <a:cubicBezTo>
                    <a:pt x="1" y="1108"/>
                    <a:pt x="72" y="977"/>
                    <a:pt x="179" y="9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812;p125">
              <a:extLst>
                <a:ext uri="{FF2B5EF4-FFF2-40B4-BE49-F238E27FC236}">
                  <a16:creationId xmlns:a16="http://schemas.microsoft.com/office/drawing/2014/main" id="{072C3840-63EC-443A-BF52-1DBD4BF46212}"/>
                </a:ext>
              </a:extLst>
            </p:cNvPr>
            <p:cNvSpPr/>
            <p:nvPr/>
          </p:nvSpPr>
          <p:spPr>
            <a:xfrm>
              <a:off x="4680325" y="4164925"/>
              <a:ext cx="22350" cy="64325"/>
            </a:xfrm>
            <a:custGeom>
              <a:avLst/>
              <a:gdLst/>
              <a:ahLst/>
              <a:cxnLst/>
              <a:rect l="l" t="t" r="r" b="b"/>
              <a:pathLst>
                <a:path w="894" h="2573" extrusionOk="0">
                  <a:moveTo>
                    <a:pt x="203" y="2572"/>
                  </a:moveTo>
                  <a:lnTo>
                    <a:pt x="680" y="2572"/>
                  </a:lnTo>
                  <a:cubicBezTo>
                    <a:pt x="799" y="2572"/>
                    <a:pt x="894" y="2477"/>
                    <a:pt x="894" y="2358"/>
                  </a:cubicBezTo>
                  <a:lnTo>
                    <a:pt x="894" y="203"/>
                  </a:lnTo>
                  <a:cubicBezTo>
                    <a:pt x="894" y="84"/>
                    <a:pt x="799" y="1"/>
                    <a:pt x="680" y="1"/>
                  </a:cubicBezTo>
                  <a:lnTo>
                    <a:pt x="203" y="1"/>
                  </a:lnTo>
                  <a:cubicBezTo>
                    <a:pt x="84" y="1"/>
                    <a:pt x="1" y="84"/>
                    <a:pt x="1" y="203"/>
                  </a:cubicBezTo>
                  <a:lnTo>
                    <a:pt x="1" y="2358"/>
                  </a:lnTo>
                  <a:cubicBezTo>
                    <a:pt x="1" y="2477"/>
                    <a:pt x="84" y="2572"/>
                    <a:pt x="203" y="25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813;p125">
              <a:extLst>
                <a:ext uri="{FF2B5EF4-FFF2-40B4-BE49-F238E27FC236}">
                  <a16:creationId xmlns:a16="http://schemas.microsoft.com/office/drawing/2014/main" id="{374D3491-677B-45F6-949F-1145C8E8FE3E}"/>
                </a:ext>
              </a:extLst>
            </p:cNvPr>
            <p:cNvSpPr/>
            <p:nvPr/>
          </p:nvSpPr>
          <p:spPr>
            <a:xfrm>
              <a:off x="4537150" y="4128625"/>
              <a:ext cx="49450" cy="64900"/>
            </a:xfrm>
            <a:custGeom>
              <a:avLst/>
              <a:gdLst/>
              <a:ahLst/>
              <a:cxnLst/>
              <a:rect l="l" t="t" r="r" b="b"/>
              <a:pathLst>
                <a:path w="1978" h="2596" extrusionOk="0">
                  <a:moveTo>
                    <a:pt x="132" y="2298"/>
                  </a:moveTo>
                  <a:lnTo>
                    <a:pt x="549" y="2536"/>
                  </a:lnTo>
                  <a:cubicBezTo>
                    <a:pt x="656" y="2596"/>
                    <a:pt x="763" y="2560"/>
                    <a:pt x="834" y="2465"/>
                  </a:cubicBezTo>
                  <a:lnTo>
                    <a:pt x="1918" y="583"/>
                  </a:lnTo>
                  <a:cubicBezTo>
                    <a:pt x="1977" y="476"/>
                    <a:pt x="1942" y="357"/>
                    <a:pt x="1846" y="298"/>
                  </a:cubicBezTo>
                  <a:lnTo>
                    <a:pt x="1430" y="60"/>
                  </a:lnTo>
                  <a:cubicBezTo>
                    <a:pt x="1323" y="0"/>
                    <a:pt x="1204" y="36"/>
                    <a:pt x="1144" y="143"/>
                  </a:cubicBezTo>
                  <a:lnTo>
                    <a:pt x="61" y="2012"/>
                  </a:lnTo>
                  <a:cubicBezTo>
                    <a:pt x="1" y="2119"/>
                    <a:pt x="25" y="2250"/>
                    <a:pt x="132" y="2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814;p125">
              <a:extLst>
                <a:ext uri="{FF2B5EF4-FFF2-40B4-BE49-F238E27FC236}">
                  <a16:creationId xmlns:a16="http://schemas.microsoft.com/office/drawing/2014/main" id="{A0532A7D-B912-49BA-A5A3-4DE22E14DE93}"/>
                </a:ext>
              </a:extLst>
            </p:cNvPr>
            <p:cNvSpPr/>
            <p:nvPr/>
          </p:nvSpPr>
          <p:spPr>
            <a:xfrm>
              <a:off x="4541025" y="4124150"/>
              <a:ext cx="150350" cy="119075"/>
            </a:xfrm>
            <a:custGeom>
              <a:avLst/>
              <a:gdLst/>
              <a:ahLst/>
              <a:cxnLst/>
              <a:rect l="l" t="t" r="r" b="b"/>
              <a:pathLst>
                <a:path w="6014" h="4763" extrusionOk="0">
                  <a:moveTo>
                    <a:pt x="5585" y="1072"/>
                  </a:moveTo>
                  <a:lnTo>
                    <a:pt x="3787" y="1072"/>
                  </a:lnTo>
                  <a:lnTo>
                    <a:pt x="2132" y="120"/>
                  </a:lnTo>
                  <a:cubicBezTo>
                    <a:pt x="1930" y="0"/>
                    <a:pt x="1644" y="84"/>
                    <a:pt x="1525" y="286"/>
                  </a:cubicBezTo>
                  <a:lnTo>
                    <a:pt x="120" y="2703"/>
                  </a:lnTo>
                  <a:cubicBezTo>
                    <a:pt x="1" y="2906"/>
                    <a:pt x="84" y="3191"/>
                    <a:pt x="287" y="3310"/>
                  </a:cubicBezTo>
                  <a:lnTo>
                    <a:pt x="2715" y="4703"/>
                  </a:lnTo>
                  <a:lnTo>
                    <a:pt x="2715" y="4703"/>
                  </a:lnTo>
                  <a:lnTo>
                    <a:pt x="2715" y="4703"/>
                  </a:lnTo>
                  <a:cubicBezTo>
                    <a:pt x="2775" y="4751"/>
                    <a:pt x="2846" y="4763"/>
                    <a:pt x="2942" y="4763"/>
                  </a:cubicBezTo>
                  <a:lnTo>
                    <a:pt x="5597" y="4763"/>
                  </a:lnTo>
                  <a:cubicBezTo>
                    <a:pt x="5835" y="4763"/>
                    <a:pt x="6013" y="4572"/>
                    <a:pt x="6013" y="4346"/>
                  </a:cubicBezTo>
                  <a:lnTo>
                    <a:pt x="6013" y="1524"/>
                  </a:lnTo>
                  <a:cubicBezTo>
                    <a:pt x="6013" y="1274"/>
                    <a:pt x="5823" y="1072"/>
                    <a:pt x="5585" y="10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815;p125">
              <a:extLst>
                <a:ext uri="{FF2B5EF4-FFF2-40B4-BE49-F238E27FC236}">
                  <a16:creationId xmlns:a16="http://schemas.microsoft.com/office/drawing/2014/main" id="{0168A038-E4C1-4C4C-AEC8-5CEE2E9023DE}"/>
                </a:ext>
              </a:extLst>
            </p:cNvPr>
            <p:cNvSpPr/>
            <p:nvPr/>
          </p:nvSpPr>
          <p:spPr>
            <a:xfrm>
              <a:off x="4611575" y="4137250"/>
              <a:ext cx="46450" cy="62225"/>
            </a:xfrm>
            <a:custGeom>
              <a:avLst/>
              <a:gdLst/>
              <a:ahLst/>
              <a:cxnLst/>
              <a:rect l="l" t="t" r="r" b="b"/>
              <a:pathLst>
                <a:path w="1858" h="2489" extrusionOk="0">
                  <a:moveTo>
                    <a:pt x="1858" y="548"/>
                  </a:moveTo>
                  <a:lnTo>
                    <a:pt x="965" y="548"/>
                  </a:lnTo>
                  <a:lnTo>
                    <a:pt x="1" y="0"/>
                  </a:lnTo>
                  <a:cubicBezTo>
                    <a:pt x="143" y="941"/>
                    <a:pt x="393" y="2489"/>
                    <a:pt x="477" y="2417"/>
                  </a:cubicBezTo>
                  <a:cubicBezTo>
                    <a:pt x="548" y="2334"/>
                    <a:pt x="1358" y="1227"/>
                    <a:pt x="1858" y="548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816;p125">
              <a:extLst>
                <a:ext uri="{FF2B5EF4-FFF2-40B4-BE49-F238E27FC236}">
                  <a16:creationId xmlns:a16="http://schemas.microsoft.com/office/drawing/2014/main" id="{B6D3FD69-9324-4BB8-9E4A-BF1B725C7AA8}"/>
                </a:ext>
              </a:extLst>
            </p:cNvPr>
            <p:cNvSpPr/>
            <p:nvPr/>
          </p:nvSpPr>
          <p:spPr>
            <a:xfrm>
              <a:off x="4541025" y="4174750"/>
              <a:ext cx="150350" cy="68200"/>
            </a:xfrm>
            <a:custGeom>
              <a:avLst/>
              <a:gdLst/>
              <a:ahLst/>
              <a:cxnLst/>
              <a:rect l="l" t="t" r="r" b="b"/>
              <a:pathLst>
                <a:path w="6014" h="2728" extrusionOk="0">
                  <a:moveTo>
                    <a:pt x="715" y="524"/>
                  </a:moveTo>
                  <a:lnTo>
                    <a:pt x="3132" y="1906"/>
                  </a:lnTo>
                  <a:lnTo>
                    <a:pt x="3132" y="1906"/>
                  </a:lnTo>
                  <a:cubicBezTo>
                    <a:pt x="3192" y="1953"/>
                    <a:pt x="3263" y="1965"/>
                    <a:pt x="3358" y="1965"/>
                  </a:cubicBezTo>
                  <a:lnTo>
                    <a:pt x="5573" y="1965"/>
                  </a:lnTo>
                  <a:lnTo>
                    <a:pt x="6013" y="1965"/>
                  </a:lnTo>
                  <a:lnTo>
                    <a:pt x="6013" y="1965"/>
                  </a:lnTo>
                  <a:lnTo>
                    <a:pt x="6013" y="2179"/>
                  </a:lnTo>
                  <a:lnTo>
                    <a:pt x="6013" y="2310"/>
                  </a:lnTo>
                  <a:cubicBezTo>
                    <a:pt x="6013" y="2548"/>
                    <a:pt x="5823" y="2727"/>
                    <a:pt x="5597" y="2727"/>
                  </a:cubicBezTo>
                  <a:lnTo>
                    <a:pt x="2942" y="2727"/>
                  </a:lnTo>
                  <a:cubicBezTo>
                    <a:pt x="2858" y="2727"/>
                    <a:pt x="2787" y="2715"/>
                    <a:pt x="2715" y="2667"/>
                  </a:cubicBezTo>
                  <a:lnTo>
                    <a:pt x="2715" y="2667"/>
                  </a:lnTo>
                  <a:lnTo>
                    <a:pt x="287" y="1263"/>
                  </a:lnTo>
                  <a:cubicBezTo>
                    <a:pt x="84" y="1155"/>
                    <a:pt x="1" y="870"/>
                    <a:pt x="120" y="655"/>
                  </a:cubicBezTo>
                  <a:lnTo>
                    <a:pt x="179" y="572"/>
                  </a:lnTo>
                  <a:lnTo>
                    <a:pt x="513" y="1"/>
                  </a:lnTo>
                  <a:cubicBezTo>
                    <a:pt x="453" y="215"/>
                    <a:pt x="525" y="417"/>
                    <a:pt x="715" y="524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817;p125">
              <a:extLst>
                <a:ext uri="{FF2B5EF4-FFF2-40B4-BE49-F238E27FC236}">
                  <a16:creationId xmlns:a16="http://schemas.microsoft.com/office/drawing/2014/main" id="{70DF026A-4C89-4272-920B-3F78A9AF43B1}"/>
                </a:ext>
              </a:extLst>
            </p:cNvPr>
            <p:cNvSpPr/>
            <p:nvPr/>
          </p:nvSpPr>
          <p:spPr>
            <a:xfrm>
              <a:off x="4215400" y="4192025"/>
              <a:ext cx="115800" cy="139900"/>
            </a:xfrm>
            <a:custGeom>
              <a:avLst/>
              <a:gdLst/>
              <a:ahLst/>
              <a:cxnLst/>
              <a:rect l="l" t="t" r="r" b="b"/>
              <a:pathLst>
                <a:path w="4632" h="5596" extrusionOk="0">
                  <a:moveTo>
                    <a:pt x="2108" y="119"/>
                  </a:moveTo>
                  <a:lnTo>
                    <a:pt x="1810" y="0"/>
                  </a:lnTo>
                  <a:cubicBezTo>
                    <a:pt x="1810" y="0"/>
                    <a:pt x="989" y="703"/>
                    <a:pt x="834" y="1000"/>
                  </a:cubicBezTo>
                  <a:cubicBezTo>
                    <a:pt x="691" y="1298"/>
                    <a:pt x="227" y="2203"/>
                    <a:pt x="179" y="2346"/>
                  </a:cubicBezTo>
                  <a:cubicBezTo>
                    <a:pt x="155" y="2512"/>
                    <a:pt x="0" y="2846"/>
                    <a:pt x="524" y="3286"/>
                  </a:cubicBezTo>
                  <a:cubicBezTo>
                    <a:pt x="524" y="3286"/>
                    <a:pt x="143" y="3929"/>
                    <a:pt x="834" y="4310"/>
                  </a:cubicBezTo>
                  <a:cubicBezTo>
                    <a:pt x="834" y="4310"/>
                    <a:pt x="774" y="4715"/>
                    <a:pt x="1429" y="5001"/>
                  </a:cubicBezTo>
                  <a:cubicBezTo>
                    <a:pt x="1429" y="5001"/>
                    <a:pt x="1512" y="5310"/>
                    <a:pt x="1751" y="5417"/>
                  </a:cubicBezTo>
                  <a:cubicBezTo>
                    <a:pt x="1989" y="5501"/>
                    <a:pt x="2798" y="5536"/>
                    <a:pt x="3036" y="5560"/>
                  </a:cubicBezTo>
                  <a:cubicBezTo>
                    <a:pt x="3275" y="5596"/>
                    <a:pt x="4191" y="5263"/>
                    <a:pt x="4322" y="5108"/>
                  </a:cubicBezTo>
                  <a:cubicBezTo>
                    <a:pt x="4453" y="4941"/>
                    <a:pt x="4632" y="2191"/>
                    <a:pt x="4632" y="2191"/>
                  </a:cubicBezTo>
                  <a:lnTo>
                    <a:pt x="3953" y="1965"/>
                  </a:lnTo>
                  <a:lnTo>
                    <a:pt x="2548" y="2619"/>
                  </a:lnTo>
                  <a:cubicBezTo>
                    <a:pt x="2548" y="2619"/>
                    <a:pt x="2322" y="2298"/>
                    <a:pt x="2108" y="2203"/>
                  </a:cubicBezTo>
                  <a:cubicBezTo>
                    <a:pt x="2108" y="2203"/>
                    <a:pt x="2501" y="1988"/>
                    <a:pt x="2524" y="1572"/>
                  </a:cubicBezTo>
                  <a:cubicBezTo>
                    <a:pt x="2536" y="1155"/>
                    <a:pt x="2108" y="119"/>
                    <a:pt x="2108" y="119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818;p125">
              <a:extLst>
                <a:ext uri="{FF2B5EF4-FFF2-40B4-BE49-F238E27FC236}">
                  <a16:creationId xmlns:a16="http://schemas.microsoft.com/office/drawing/2014/main" id="{54446DB7-F3C5-46A9-A801-008679B4B373}"/>
                </a:ext>
              </a:extLst>
            </p:cNvPr>
            <p:cNvSpPr/>
            <p:nvPr/>
          </p:nvSpPr>
          <p:spPr>
            <a:xfrm>
              <a:off x="4273725" y="3917875"/>
              <a:ext cx="201250" cy="447400"/>
            </a:xfrm>
            <a:custGeom>
              <a:avLst/>
              <a:gdLst/>
              <a:ahLst/>
              <a:cxnLst/>
              <a:rect l="l" t="t" r="r" b="b"/>
              <a:pathLst>
                <a:path w="8050" h="17896" extrusionOk="0">
                  <a:moveTo>
                    <a:pt x="5180" y="4287"/>
                  </a:moveTo>
                  <a:cubicBezTo>
                    <a:pt x="5371" y="5132"/>
                    <a:pt x="5966" y="7716"/>
                    <a:pt x="6156" y="8573"/>
                  </a:cubicBezTo>
                  <a:cubicBezTo>
                    <a:pt x="6347" y="9418"/>
                    <a:pt x="7704" y="15276"/>
                    <a:pt x="7871" y="16026"/>
                  </a:cubicBezTo>
                  <a:cubicBezTo>
                    <a:pt x="8050" y="16764"/>
                    <a:pt x="7538" y="16883"/>
                    <a:pt x="7538" y="16883"/>
                  </a:cubicBezTo>
                  <a:lnTo>
                    <a:pt x="5609" y="17336"/>
                  </a:lnTo>
                  <a:lnTo>
                    <a:pt x="3668" y="17776"/>
                  </a:lnTo>
                  <a:cubicBezTo>
                    <a:pt x="3668" y="17776"/>
                    <a:pt x="3168" y="17895"/>
                    <a:pt x="3001" y="17145"/>
                  </a:cubicBezTo>
                  <a:cubicBezTo>
                    <a:pt x="2823" y="16395"/>
                    <a:pt x="1477" y="10514"/>
                    <a:pt x="1287" y="9680"/>
                  </a:cubicBezTo>
                  <a:cubicBezTo>
                    <a:pt x="1096" y="8835"/>
                    <a:pt x="501" y="6251"/>
                    <a:pt x="311" y="5394"/>
                  </a:cubicBezTo>
                  <a:cubicBezTo>
                    <a:pt x="1" y="3715"/>
                    <a:pt x="1561" y="3548"/>
                    <a:pt x="1430" y="2977"/>
                  </a:cubicBezTo>
                  <a:cubicBezTo>
                    <a:pt x="1287" y="2382"/>
                    <a:pt x="965" y="989"/>
                    <a:pt x="965" y="989"/>
                  </a:cubicBezTo>
                  <a:lnTo>
                    <a:pt x="1620" y="0"/>
                  </a:lnTo>
                  <a:lnTo>
                    <a:pt x="2644" y="608"/>
                  </a:lnTo>
                  <a:cubicBezTo>
                    <a:pt x="2644" y="608"/>
                    <a:pt x="2978" y="2001"/>
                    <a:pt x="3108" y="2584"/>
                  </a:cubicBezTo>
                  <a:cubicBezTo>
                    <a:pt x="3239" y="3167"/>
                    <a:pt x="4716" y="2632"/>
                    <a:pt x="5180" y="4287"/>
                  </a:cubicBez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819;p125">
              <a:extLst>
                <a:ext uri="{FF2B5EF4-FFF2-40B4-BE49-F238E27FC236}">
                  <a16:creationId xmlns:a16="http://schemas.microsoft.com/office/drawing/2014/main" id="{BD7068E1-7E5F-40EB-A691-ADC7AAAD6B78}"/>
                </a:ext>
              </a:extLst>
            </p:cNvPr>
            <p:cNvSpPr/>
            <p:nvPr/>
          </p:nvSpPr>
          <p:spPr>
            <a:xfrm>
              <a:off x="4287725" y="4043775"/>
              <a:ext cx="142000" cy="134575"/>
            </a:xfrm>
            <a:custGeom>
              <a:avLst/>
              <a:gdLst/>
              <a:ahLst/>
              <a:cxnLst/>
              <a:rect l="l" t="t" r="r" b="b"/>
              <a:pathLst>
                <a:path w="5680" h="5383" extrusionOk="0">
                  <a:moveTo>
                    <a:pt x="4787" y="1"/>
                  </a:moveTo>
                  <a:lnTo>
                    <a:pt x="5596" y="3513"/>
                  </a:lnTo>
                  <a:lnTo>
                    <a:pt x="5680" y="3954"/>
                  </a:lnTo>
                  <a:lnTo>
                    <a:pt x="894" y="5382"/>
                  </a:lnTo>
                  <a:lnTo>
                    <a:pt x="727" y="4644"/>
                  </a:lnTo>
                  <a:lnTo>
                    <a:pt x="1" y="14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820;p125">
              <a:extLst>
                <a:ext uri="{FF2B5EF4-FFF2-40B4-BE49-F238E27FC236}">
                  <a16:creationId xmlns:a16="http://schemas.microsoft.com/office/drawing/2014/main" id="{E7506817-64CC-4E90-973B-91546B85C6A3}"/>
                </a:ext>
              </a:extLst>
            </p:cNvPr>
            <p:cNvSpPr/>
            <p:nvPr/>
          </p:nvSpPr>
          <p:spPr>
            <a:xfrm>
              <a:off x="4288925" y="4076225"/>
              <a:ext cx="67000" cy="103900"/>
            </a:xfrm>
            <a:custGeom>
              <a:avLst/>
              <a:gdLst/>
              <a:ahLst/>
              <a:cxnLst/>
              <a:rect l="l" t="t" r="r" b="b"/>
              <a:pathLst>
                <a:path w="2680" h="4156" extrusionOk="0">
                  <a:moveTo>
                    <a:pt x="679" y="3346"/>
                  </a:moveTo>
                  <a:lnTo>
                    <a:pt x="667" y="3310"/>
                  </a:lnTo>
                  <a:lnTo>
                    <a:pt x="655" y="3263"/>
                  </a:lnTo>
                  <a:lnTo>
                    <a:pt x="643" y="3215"/>
                  </a:lnTo>
                  <a:lnTo>
                    <a:pt x="619" y="3168"/>
                  </a:lnTo>
                  <a:lnTo>
                    <a:pt x="607" y="3132"/>
                  </a:lnTo>
                  <a:lnTo>
                    <a:pt x="595" y="3072"/>
                  </a:lnTo>
                  <a:lnTo>
                    <a:pt x="584" y="3013"/>
                  </a:lnTo>
                  <a:lnTo>
                    <a:pt x="560" y="2953"/>
                  </a:lnTo>
                  <a:lnTo>
                    <a:pt x="548" y="2894"/>
                  </a:lnTo>
                  <a:lnTo>
                    <a:pt x="536" y="2834"/>
                  </a:lnTo>
                  <a:lnTo>
                    <a:pt x="524" y="2775"/>
                  </a:lnTo>
                  <a:lnTo>
                    <a:pt x="500" y="2715"/>
                  </a:lnTo>
                  <a:lnTo>
                    <a:pt x="488" y="2656"/>
                  </a:lnTo>
                  <a:lnTo>
                    <a:pt x="476" y="2572"/>
                  </a:lnTo>
                  <a:lnTo>
                    <a:pt x="465" y="2501"/>
                  </a:lnTo>
                  <a:lnTo>
                    <a:pt x="441" y="2429"/>
                  </a:lnTo>
                  <a:lnTo>
                    <a:pt x="429" y="2358"/>
                  </a:lnTo>
                  <a:lnTo>
                    <a:pt x="417" y="2275"/>
                  </a:lnTo>
                  <a:lnTo>
                    <a:pt x="405" y="2203"/>
                  </a:lnTo>
                  <a:lnTo>
                    <a:pt x="381" y="2132"/>
                  </a:lnTo>
                  <a:lnTo>
                    <a:pt x="369" y="2060"/>
                  </a:lnTo>
                  <a:lnTo>
                    <a:pt x="357" y="1977"/>
                  </a:lnTo>
                  <a:lnTo>
                    <a:pt x="345" y="1906"/>
                  </a:lnTo>
                  <a:lnTo>
                    <a:pt x="322" y="1834"/>
                  </a:lnTo>
                  <a:lnTo>
                    <a:pt x="310" y="1763"/>
                  </a:lnTo>
                  <a:lnTo>
                    <a:pt x="298" y="1679"/>
                  </a:lnTo>
                  <a:lnTo>
                    <a:pt x="286" y="1608"/>
                  </a:lnTo>
                  <a:lnTo>
                    <a:pt x="262" y="1536"/>
                  </a:lnTo>
                  <a:lnTo>
                    <a:pt x="250" y="1465"/>
                  </a:lnTo>
                  <a:lnTo>
                    <a:pt x="238" y="1382"/>
                  </a:lnTo>
                  <a:lnTo>
                    <a:pt x="226" y="1310"/>
                  </a:lnTo>
                  <a:lnTo>
                    <a:pt x="203" y="1239"/>
                  </a:lnTo>
                  <a:lnTo>
                    <a:pt x="191" y="1167"/>
                  </a:lnTo>
                  <a:lnTo>
                    <a:pt x="179" y="1084"/>
                  </a:lnTo>
                  <a:lnTo>
                    <a:pt x="167" y="1013"/>
                  </a:lnTo>
                  <a:lnTo>
                    <a:pt x="143" y="941"/>
                  </a:lnTo>
                  <a:lnTo>
                    <a:pt x="131" y="870"/>
                  </a:lnTo>
                  <a:lnTo>
                    <a:pt x="119" y="786"/>
                  </a:lnTo>
                  <a:lnTo>
                    <a:pt x="107" y="715"/>
                  </a:lnTo>
                  <a:lnTo>
                    <a:pt x="84" y="643"/>
                  </a:lnTo>
                  <a:lnTo>
                    <a:pt x="72" y="572"/>
                  </a:lnTo>
                  <a:lnTo>
                    <a:pt x="60" y="489"/>
                  </a:lnTo>
                  <a:lnTo>
                    <a:pt x="48" y="417"/>
                  </a:lnTo>
                  <a:lnTo>
                    <a:pt x="24" y="346"/>
                  </a:lnTo>
                  <a:lnTo>
                    <a:pt x="12" y="274"/>
                  </a:lnTo>
                  <a:lnTo>
                    <a:pt x="0" y="227"/>
                  </a:lnTo>
                  <a:lnTo>
                    <a:pt x="738" y="1"/>
                  </a:lnTo>
                  <a:cubicBezTo>
                    <a:pt x="941" y="822"/>
                    <a:pt x="1155" y="1739"/>
                    <a:pt x="1274" y="2215"/>
                  </a:cubicBezTo>
                  <a:cubicBezTo>
                    <a:pt x="1512" y="3108"/>
                    <a:pt x="2024" y="3489"/>
                    <a:pt x="2620" y="3620"/>
                  </a:cubicBezTo>
                  <a:cubicBezTo>
                    <a:pt x="2631" y="3620"/>
                    <a:pt x="2667" y="3632"/>
                    <a:pt x="2679" y="3632"/>
                  </a:cubicBezTo>
                  <a:lnTo>
                    <a:pt x="905" y="41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821;p125">
              <a:extLst>
                <a:ext uri="{FF2B5EF4-FFF2-40B4-BE49-F238E27FC236}">
                  <a16:creationId xmlns:a16="http://schemas.microsoft.com/office/drawing/2014/main" id="{EA2E98FD-0F4D-44E8-BE1F-8E0CD012CBFA}"/>
                </a:ext>
              </a:extLst>
            </p:cNvPr>
            <p:cNvSpPr/>
            <p:nvPr/>
          </p:nvSpPr>
          <p:spPr>
            <a:xfrm>
              <a:off x="4284150" y="3891675"/>
              <a:ext cx="60450" cy="51525"/>
            </a:xfrm>
            <a:custGeom>
              <a:avLst/>
              <a:gdLst/>
              <a:ahLst/>
              <a:cxnLst/>
              <a:rect l="l" t="t" r="r" b="b"/>
              <a:pathLst>
                <a:path w="2418" h="2061" extrusionOk="0">
                  <a:moveTo>
                    <a:pt x="167" y="417"/>
                  </a:moveTo>
                  <a:lnTo>
                    <a:pt x="1870" y="36"/>
                  </a:lnTo>
                  <a:cubicBezTo>
                    <a:pt x="1977" y="1"/>
                    <a:pt x="2084" y="72"/>
                    <a:pt x="2108" y="179"/>
                  </a:cubicBezTo>
                  <a:lnTo>
                    <a:pt x="2394" y="1406"/>
                  </a:lnTo>
                  <a:cubicBezTo>
                    <a:pt x="2418" y="1501"/>
                    <a:pt x="2346" y="1608"/>
                    <a:pt x="2239" y="1644"/>
                  </a:cubicBezTo>
                  <a:lnTo>
                    <a:pt x="548" y="2025"/>
                  </a:lnTo>
                  <a:cubicBezTo>
                    <a:pt x="441" y="2060"/>
                    <a:pt x="334" y="1977"/>
                    <a:pt x="310" y="1882"/>
                  </a:cubicBezTo>
                  <a:lnTo>
                    <a:pt x="24" y="656"/>
                  </a:lnTo>
                  <a:cubicBezTo>
                    <a:pt x="1" y="548"/>
                    <a:pt x="72" y="453"/>
                    <a:pt x="167" y="4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822;p125">
              <a:extLst>
                <a:ext uri="{FF2B5EF4-FFF2-40B4-BE49-F238E27FC236}">
                  <a16:creationId xmlns:a16="http://schemas.microsoft.com/office/drawing/2014/main" id="{706B1D13-515C-4D0D-A2A2-4D1DE451D7CB}"/>
                </a:ext>
              </a:extLst>
            </p:cNvPr>
            <p:cNvSpPr/>
            <p:nvPr/>
          </p:nvSpPr>
          <p:spPr>
            <a:xfrm>
              <a:off x="4326425" y="4004500"/>
              <a:ext cx="212250" cy="288750"/>
            </a:xfrm>
            <a:custGeom>
              <a:avLst/>
              <a:gdLst/>
              <a:ahLst/>
              <a:cxnLst/>
              <a:rect l="l" t="t" r="r" b="b"/>
              <a:pathLst>
                <a:path w="8490" h="11550" extrusionOk="0">
                  <a:moveTo>
                    <a:pt x="5061" y="24"/>
                  </a:moveTo>
                  <a:lnTo>
                    <a:pt x="4501" y="0"/>
                  </a:lnTo>
                  <a:lnTo>
                    <a:pt x="3525" y="548"/>
                  </a:lnTo>
                  <a:cubicBezTo>
                    <a:pt x="3525" y="548"/>
                    <a:pt x="3096" y="845"/>
                    <a:pt x="3036" y="1441"/>
                  </a:cubicBezTo>
                  <a:cubicBezTo>
                    <a:pt x="2977" y="2036"/>
                    <a:pt x="3084" y="3560"/>
                    <a:pt x="3084" y="3560"/>
                  </a:cubicBezTo>
                  <a:cubicBezTo>
                    <a:pt x="3084" y="3560"/>
                    <a:pt x="3167" y="4120"/>
                    <a:pt x="3918" y="4465"/>
                  </a:cubicBezTo>
                  <a:lnTo>
                    <a:pt x="3239" y="4763"/>
                  </a:lnTo>
                  <a:cubicBezTo>
                    <a:pt x="3239" y="4763"/>
                    <a:pt x="2727" y="5001"/>
                    <a:pt x="2870" y="5596"/>
                  </a:cubicBezTo>
                  <a:cubicBezTo>
                    <a:pt x="3025" y="6191"/>
                    <a:pt x="3084" y="6977"/>
                    <a:pt x="3084" y="6977"/>
                  </a:cubicBezTo>
                  <a:cubicBezTo>
                    <a:pt x="3084" y="6977"/>
                    <a:pt x="2596" y="6930"/>
                    <a:pt x="2453" y="6989"/>
                  </a:cubicBezTo>
                  <a:cubicBezTo>
                    <a:pt x="2322" y="7072"/>
                    <a:pt x="369" y="8954"/>
                    <a:pt x="369" y="8954"/>
                  </a:cubicBezTo>
                  <a:cubicBezTo>
                    <a:pt x="369" y="8954"/>
                    <a:pt x="0" y="9299"/>
                    <a:pt x="369" y="9608"/>
                  </a:cubicBezTo>
                  <a:cubicBezTo>
                    <a:pt x="750" y="9930"/>
                    <a:pt x="1905" y="11156"/>
                    <a:pt x="3787" y="11513"/>
                  </a:cubicBezTo>
                  <a:cubicBezTo>
                    <a:pt x="4334" y="11549"/>
                    <a:pt x="4477" y="11454"/>
                    <a:pt x="4751" y="11097"/>
                  </a:cubicBezTo>
                  <a:cubicBezTo>
                    <a:pt x="5215" y="10478"/>
                    <a:pt x="6049" y="8870"/>
                    <a:pt x="6049" y="8870"/>
                  </a:cubicBezTo>
                  <a:cubicBezTo>
                    <a:pt x="6049" y="8870"/>
                    <a:pt x="6227" y="8596"/>
                    <a:pt x="5942" y="8346"/>
                  </a:cubicBezTo>
                  <a:lnTo>
                    <a:pt x="7692" y="6799"/>
                  </a:lnTo>
                  <a:cubicBezTo>
                    <a:pt x="7692" y="6799"/>
                    <a:pt x="8275" y="6441"/>
                    <a:pt x="8073" y="5834"/>
                  </a:cubicBezTo>
                  <a:cubicBezTo>
                    <a:pt x="7847" y="5239"/>
                    <a:pt x="7394" y="4513"/>
                    <a:pt x="7394" y="4513"/>
                  </a:cubicBezTo>
                  <a:lnTo>
                    <a:pt x="8228" y="1834"/>
                  </a:lnTo>
                  <a:cubicBezTo>
                    <a:pt x="8228" y="1834"/>
                    <a:pt x="8490" y="1024"/>
                    <a:pt x="7180" y="560"/>
                  </a:cubicBezTo>
                  <a:cubicBezTo>
                    <a:pt x="5846" y="131"/>
                    <a:pt x="5061" y="24"/>
                    <a:pt x="5061" y="24"/>
                  </a:cubicBezTo>
                  <a:close/>
                </a:path>
              </a:pathLst>
            </a:custGeom>
            <a:solidFill>
              <a:srgbClr val="25BF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823;p125">
              <a:extLst>
                <a:ext uri="{FF2B5EF4-FFF2-40B4-BE49-F238E27FC236}">
                  <a16:creationId xmlns:a16="http://schemas.microsoft.com/office/drawing/2014/main" id="{B667DC3D-935F-4A58-A16C-E719F851ECEB}"/>
                </a:ext>
              </a:extLst>
            </p:cNvPr>
            <p:cNvSpPr/>
            <p:nvPr/>
          </p:nvSpPr>
          <p:spPr>
            <a:xfrm>
              <a:off x="4468100" y="4008950"/>
              <a:ext cx="63725" cy="34550"/>
            </a:xfrm>
            <a:custGeom>
              <a:avLst/>
              <a:gdLst/>
              <a:ahLst/>
              <a:cxnLst/>
              <a:rect l="l" t="t" r="r" b="b"/>
              <a:pathLst>
                <a:path w="2549" h="1382" extrusionOk="0">
                  <a:moveTo>
                    <a:pt x="2549" y="1382"/>
                  </a:moveTo>
                  <a:cubicBezTo>
                    <a:pt x="2501" y="1120"/>
                    <a:pt x="2287" y="703"/>
                    <a:pt x="1489" y="417"/>
                  </a:cubicBezTo>
                  <a:cubicBezTo>
                    <a:pt x="953" y="227"/>
                    <a:pt x="501" y="84"/>
                    <a:pt x="156" y="1"/>
                  </a:cubicBezTo>
                  <a:lnTo>
                    <a:pt x="1" y="370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824;p125">
              <a:extLst>
                <a:ext uri="{FF2B5EF4-FFF2-40B4-BE49-F238E27FC236}">
                  <a16:creationId xmlns:a16="http://schemas.microsoft.com/office/drawing/2014/main" id="{EFF8033E-65A3-46C6-AA1A-16C7E3014061}"/>
                </a:ext>
              </a:extLst>
            </p:cNvPr>
            <p:cNvSpPr/>
            <p:nvPr/>
          </p:nvSpPr>
          <p:spPr>
            <a:xfrm>
              <a:off x="4399050" y="4116100"/>
              <a:ext cx="73550" cy="16400"/>
            </a:xfrm>
            <a:custGeom>
              <a:avLst/>
              <a:gdLst/>
              <a:ahLst/>
              <a:cxnLst/>
              <a:rect l="l" t="t" r="r" b="b"/>
              <a:pathLst>
                <a:path w="2942" h="656" extrusionOk="0">
                  <a:moveTo>
                    <a:pt x="1013" y="1"/>
                  </a:moveTo>
                  <a:lnTo>
                    <a:pt x="334" y="299"/>
                  </a:lnTo>
                  <a:cubicBezTo>
                    <a:pt x="334" y="299"/>
                    <a:pt x="108" y="406"/>
                    <a:pt x="0" y="656"/>
                  </a:cubicBezTo>
                  <a:cubicBezTo>
                    <a:pt x="786" y="382"/>
                    <a:pt x="1977" y="382"/>
                    <a:pt x="2941" y="132"/>
                  </a:cubicBezTo>
                  <a:cubicBezTo>
                    <a:pt x="1917" y="287"/>
                    <a:pt x="1013" y="1"/>
                    <a:pt x="1013" y="1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825;p125">
              <a:extLst>
                <a:ext uri="{FF2B5EF4-FFF2-40B4-BE49-F238E27FC236}">
                  <a16:creationId xmlns:a16="http://schemas.microsoft.com/office/drawing/2014/main" id="{0AAD615C-FE9E-4908-AA2F-EA8A66F2F780}"/>
                </a:ext>
              </a:extLst>
            </p:cNvPr>
            <p:cNvSpPr/>
            <p:nvPr/>
          </p:nvSpPr>
          <p:spPr>
            <a:xfrm>
              <a:off x="4387450" y="4177725"/>
              <a:ext cx="43475" cy="24725"/>
            </a:xfrm>
            <a:custGeom>
              <a:avLst/>
              <a:gdLst/>
              <a:ahLst/>
              <a:cxnLst/>
              <a:rect l="l" t="t" r="r" b="b"/>
              <a:pathLst>
                <a:path w="1739" h="989" extrusionOk="0">
                  <a:moveTo>
                    <a:pt x="631" y="48"/>
                  </a:moveTo>
                  <a:cubicBezTo>
                    <a:pt x="631" y="48"/>
                    <a:pt x="131" y="1"/>
                    <a:pt x="0" y="60"/>
                  </a:cubicBezTo>
                  <a:lnTo>
                    <a:pt x="1738" y="989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826;p125">
              <a:extLst>
                <a:ext uri="{FF2B5EF4-FFF2-40B4-BE49-F238E27FC236}">
                  <a16:creationId xmlns:a16="http://schemas.microsoft.com/office/drawing/2014/main" id="{F3550568-16AB-40E4-A228-7E92AB642ECA}"/>
                </a:ext>
              </a:extLst>
            </p:cNvPr>
            <p:cNvSpPr/>
            <p:nvPr/>
          </p:nvSpPr>
          <p:spPr>
            <a:xfrm>
              <a:off x="4446375" y="4174750"/>
              <a:ext cx="72050" cy="38725"/>
            </a:xfrm>
            <a:custGeom>
              <a:avLst/>
              <a:gdLst/>
              <a:ahLst/>
              <a:cxnLst/>
              <a:rect l="l" t="t" r="r" b="b"/>
              <a:pathLst>
                <a:path w="2882" h="1549" extrusionOk="0">
                  <a:moveTo>
                    <a:pt x="1120" y="1548"/>
                  </a:moveTo>
                  <a:lnTo>
                    <a:pt x="2882" y="1"/>
                  </a:lnTo>
                  <a:lnTo>
                    <a:pt x="1" y="1358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827;p125">
              <a:extLst>
                <a:ext uri="{FF2B5EF4-FFF2-40B4-BE49-F238E27FC236}">
                  <a16:creationId xmlns:a16="http://schemas.microsoft.com/office/drawing/2014/main" id="{A39D6F35-020D-448A-A30D-727FD8A3A7D4}"/>
                </a:ext>
              </a:extLst>
            </p:cNvPr>
            <p:cNvSpPr/>
            <p:nvPr/>
          </p:nvSpPr>
          <p:spPr>
            <a:xfrm>
              <a:off x="4490125" y="4063125"/>
              <a:ext cx="37525" cy="54800"/>
            </a:xfrm>
            <a:custGeom>
              <a:avLst/>
              <a:gdLst/>
              <a:ahLst/>
              <a:cxnLst/>
              <a:rect l="l" t="t" r="r" b="b"/>
              <a:pathLst>
                <a:path w="1501" h="2192" extrusionOk="0">
                  <a:moveTo>
                    <a:pt x="834" y="2191"/>
                  </a:moveTo>
                  <a:lnTo>
                    <a:pt x="1501" y="1"/>
                  </a:lnTo>
                  <a:cubicBezTo>
                    <a:pt x="1168" y="227"/>
                    <a:pt x="632" y="584"/>
                    <a:pt x="394" y="751"/>
                  </a:cubicBezTo>
                  <a:cubicBezTo>
                    <a:pt x="1" y="1001"/>
                    <a:pt x="227" y="1287"/>
                    <a:pt x="227" y="1287"/>
                  </a:cubicBez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828;p125">
              <a:extLst>
                <a:ext uri="{FF2B5EF4-FFF2-40B4-BE49-F238E27FC236}">
                  <a16:creationId xmlns:a16="http://schemas.microsoft.com/office/drawing/2014/main" id="{94673FD6-9589-4493-93E7-AD56F29B7257}"/>
                </a:ext>
              </a:extLst>
            </p:cNvPr>
            <p:cNvSpPr/>
            <p:nvPr/>
          </p:nvSpPr>
          <p:spPr>
            <a:xfrm>
              <a:off x="4437150" y="3975325"/>
              <a:ext cx="78000" cy="47650"/>
            </a:xfrm>
            <a:custGeom>
              <a:avLst/>
              <a:gdLst/>
              <a:ahLst/>
              <a:cxnLst/>
              <a:rect l="l" t="t" r="r" b="b"/>
              <a:pathLst>
                <a:path w="3120" h="1906" extrusionOk="0">
                  <a:moveTo>
                    <a:pt x="2810" y="1691"/>
                  </a:moveTo>
                  <a:cubicBezTo>
                    <a:pt x="2751" y="1882"/>
                    <a:pt x="2096" y="1905"/>
                    <a:pt x="1334" y="1751"/>
                  </a:cubicBezTo>
                  <a:cubicBezTo>
                    <a:pt x="572" y="1584"/>
                    <a:pt x="0" y="1286"/>
                    <a:pt x="72" y="1096"/>
                  </a:cubicBezTo>
                  <a:lnTo>
                    <a:pt x="381" y="0"/>
                  </a:lnTo>
                  <a:lnTo>
                    <a:pt x="3120" y="5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829;p125">
              <a:extLst>
                <a:ext uri="{FF2B5EF4-FFF2-40B4-BE49-F238E27FC236}">
                  <a16:creationId xmlns:a16="http://schemas.microsoft.com/office/drawing/2014/main" id="{7B87C5B7-8BB7-40B7-B8DC-C6EE1BD6BCA7}"/>
                </a:ext>
              </a:extLst>
            </p:cNvPr>
            <p:cNvSpPr/>
            <p:nvPr/>
          </p:nvSpPr>
          <p:spPr>
            <a:xfrm>
              <a:off x="4444600" y="3969975"/>
              <a:ext cx="71750" cy="25900"/>
            </a:xfrm>
            <a:custGeom>
              <a:avLst/>
              <a:gdLst/>
              <a:ahLst/>
              <a:cxnLst/>
              <a:rect l="l" t="t" r="r" b="b"/>
              <a:pathLst>
                <a:path w="2870" h="1036" extrusionOk="0">
                  <a:moveTo>
                    <a:pt x="72" y="214"/>
                  </a:moveTo>
                  <a:cubicBezTo>
                    <a:pt x="131" y="24"/>
                    <a:pt x="786" y="0"/>
                    <a:pt x="1536" y="155"/>
                  </a:cubicBezTo>
                  <a:cubicBezTo>
                    <a:pt x="2298" y="321"/>
                    <a:pt x="2870" y="619"/>
                    <a:pt x="2810" y="810"/>
                  </a:cubicBezTo>
                  <a:cubicBezTo>
                    <a:pt x="2750" y="1012"/>
                    <a:pt x="2096" y="1036"/>
                    <a:pt x="1334" y="869"/>
                  </a:cubicBezTo>
                  <a:cubicBezTo>
                    <a:pt x="584" y="714"/>
                    <a:pt x="0" y="417"/>
                    <a:pt x="72" y="2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830;p125">
              <a:extLst>
                <a:ext uri="{FF2B5EF4-FFF2-40B4-BE49-F238E27FC236}">
                  <a16:creationId xmlns:a16="http://schemas.microsoft.com/office/drawing/2014/main" id="{C0061D18-11E4-45C8-ABCF-8C6A8B5D9906}"/>
                </a:ext>
              </a:extLst>
            </p:cNvPr>
            <p:cNvSpPr/>
            <p:nvPr/>
          </p:nvSpPr>
          <p:spPr>
            <a:xfrm>
              <a:off x="4314525" y="4233675"/>
              <a:ext cx="702475" cy="542075"/>
            </a:xfrm>
            <a:custGeom>
              <a:avLst/>
              <a:gdLst/>
              <a:ahLst/>
              <a:cxnLst/>
              <a:rect l="l" t="t" r="r" b="b"/>
              <a:pathLst>
                <a:path w="28099" h="21683" extrusionOk="0">
                  <a:moveTo>
                    <a:pt x="929" y="120"/>
                  </a:moveTo>
                  <a:lnTo>
                    <a:pt x="0" y="596"/>
                  </a:lnTo>
                  <a:lnTo>
                    <a:pt x="1107" y="20242"/>
                  </a:lnTo>
                  <a:cubicBezTo>
                    <a:pt x="1107" y="20242"/>
                    <a:pt x="988" y="21682"/>
                    <a:pt x="2572" y="21682"/>
                  </a:cubicBezTo>
                  <a:lnTo>
                    <a:pt x="14049" y="21682"/>
                  </a:lnTo>
                  <a:lnTo>
                    <a:pt x="25527" y="21682"/>
                  </a:lnTo>
                  <a:cubicBezTo>
                    <a:pt x="27123" y="21682"/>
                    <a:pt x="27003" y="20242"/>
                    <a:pt x="27003" y="20242"/>
                  </a:cubicBezTo>
                  <a:lnTo>
                    <a:pt x="28099" y="596"/>
                  </a:lnTo>
                  <a:lnTo>
                    <a:pt x="27182" y="120"/>
                  </a:lnTo>
                  <a:lnTo>
                    <a:pt x="14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831;p125">
              <a:extLst>
                <a:ext uri="{FF2B5EF4-FFF2-40B4-BE49-F238E27FC236}">
                  <a16:creationId xmlns:a16="http://schemas.microsoft.com/office/drawing/2014/main" id="{439EEBE3-4EE7-4CAB-9E13-E1D13DCAD30B}"/>
                </a:ext>
              </a:extLst>
            </p:cNvPr>
            <p:cNvSpPr/>
            <p:nvPr/>
          </p:nvSpPr>
          <p:spPr>
            <a:xfrm>
              <a:off x="4314525" y="4233675"/>
              <a:ext cx="703075" cy="71175"/>
            </a:xfrm>
            <a:custGeom>
              <a:avLst/>
              <a:gdLst/>
              <a:ahLst/>
              <a:cxnLst/>
              <a:rect l="l" t="t" r="r" b="b"/>
              <a:pathLst>
                <a:path w="28123" h="2847" extrusionOk="0">
                  <a:moveTo>
                    <a:pt x="929" y="120"/>
                  </a:moveTo>
                  <a:lnTo>
                    <a:pt x="0" y="596"/>
                  </a:lnTo>
                  <a:lnTo>
                    <a:pt x="36" y="1037"/>
                  </a:lnTo>
                  <a:lnTo>
                    <a:pt x="26265" y="1894"/>
                  </a:lnTo>
                  <a:cubicBezTo>
                    <a:pt x="26265" y="1894"/>
                    <a:pt x="27515" y="2037"/>
                    <a:pt x="28016" y="2847"/>
                  </a:cubicBezTo>
                  <a:lnTo>
                    <a:pt x="28123" y="596"/>
                  </a:lnTo>
                  <a:lnTo>
                    <a:pt x="27206" y="120"/>
                  </a:lnTo>
                  <a:lnTo>
                    <a:pt x="14061" y="1"/>
                  </a:lnTo>
                  <a:close/>
                </a:path>
              </a:pathLst>
            </a:custGeom>
            <a:solidFill>
              <a:srgbClr val="4778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832;p125">
              <a:extLst>
                <a:ext uri="{FF2B5EF4-FFF2-40B4-BE49-F238E27FC236}">
                  <a16:creationId xmlns:a16="http://schemas.microsoft.com/office/drawing/2014/main" id="{FD301E4A-CC85-425C-8324-79B0B892F5E0}"/>
                </a:ext>
              </a:extLst>
            </p:cNvPr>
            <p:cNvSpPr/>
            <p:nvPr/>
          </p:nvSpPr>
          <p:spPr>
            <a:xfrm>
              <a:off x="4283250" y="4220875"/>
              <a:ext cx="763225" cy="27725"/>
            </a:xfrm>
            <a:custGeom>
              <a:avLst/>
              <a:gdLst/>
              <a:ahLst/>
              <a:cxnLst/>
              <a:rect l="l" t="t" r="r" b="b"/>
              <a:pathLst>
                <a:path w="30529" h="1109" extrusionOk="0">
                  <a:moveTo>
                    <a:pt x="549" y="1"/>
                  </a:moveTo>
                  <a:lnTo>
                    <a:pt x="29981" y="1"/>
                  </a:lnTo>
                  <a:cubicBezTo>
                    <a:pt x="30290" y="1"/>
                    <a:pt x="30529" y="263"/>
                    <a:pt x="30529" y="561"/>
                  </a:cubicBezTo>
                  <a:lnTo>
                    <a:pt x="30529" y="561"/>
                  </a:lnTo>
                  <a:cubicBezTo>
                    <a:pt x="30529" y="870"/>
                    <a:pt x="30279" y="1108"/>
                    <a:pt x="29981" y="1108"/>
                  </a:cubicBezTo>
                  <a:lnTo>
                    <a:pt x="549" y="1108"/>
                  </a:lnTo>
                  <a:cubicBezTo>
                    <a:pt x="239" y="1108"/>
                    <a:pt x="1" y="858"/>
                    <a:pt x="1" y="561"/>
                  </a:cubicBezTo>
                  <a:lnTo>
                    <a:pt x="1" y="561"/>
                  </a:lnTo>
                  <a:cubicBezTo>
                    <a:pt x="1" y="263"/>
                    <a:pt x="251" y="1"/>
                    <a:pt x="5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833;p125">
              <a:extLst>
                <a:ext uri="{FF2B5EF4-FFF2-40B4-BE49-F238E27FC236}">
                  <a16:creationId xmlns:a16="http://schemas.microsoft.com/office/drawing/2014/main" id="{A800FA9A-23BE-4EDB-B5E6-5E4B0078D559}"/>
                </a:ext>
              </a:extLst>
            </p:cNvPr>
            <p:cNvSpPr/>
            <p:nvPr/>
          </p:nvSpPr>
          <p:spPr>
            <a:xfrm>
              <a:off x="4228800" y="4272375"/>
              <a:ext cx="89900" cy="51825"/>
            </a:xfrm>
            <a:custGeom>
              <a:avLst/>
              <a:gdLst/>
              <a:ahLst/>
              <a:cxnLst/>
              <a:rect l="l" t="t" r="r" b="b"/>
              <a:pathLst>
                <a:path w="3596" h="2073" fill="none" extrusionOk="0">
                  <a:moveTo>
                    <a:pt x="917" y="1787"/>
                  </a:moveTo>
                  <a:lnTo>
                    <a:pt x="2286" y="2013"/>
                  </a:lnTo>
                  <a:cubicBezTo>
                    <a:pt x="2286" y="2013"/>
                    <a:pt x="2572" y="2072"/>
                    <a:pt x="2786" y="1965"/>
                  </a:cubicBezTo>
                  <a:cubicBezTo>
                    <a:pt x="2965" y="1894"/>
                    <a:pt x="3405" y="1668"/>
                    <a:pt x="3596" y="1560"/>
                  </a:cubicBezTo>
                  <a:moveTo>
                    <a:pt x="0" y="72"/>
                  </a:moveTo>
                  <a:cubicBezTo>
                    <a:pt x="0" y="72"/>
                    <a:pt x="1286" y="763"/>
                    <a:pt x="1381" y="834"/>
                  </a:cubicBezTo>
                  <a:cubicBezTo>
                    <a:pt x="1465" y="906"/>
                    <a:pt x="1738" y="918"/>
                    <a:pt x="2238" y="679"/>
                  </a:cubicBezTo>
                  <a:cubicBezTo>
                    <a:pt x="2643" y="489"/>
                    <a:pt x="3251" y="132"/>
                    <a:pt x="3489" y="1"/>
                  </a:cubicBezTo>
                  <a:moveTo>
                    <a:pt x="322" y="1096"/>
                  </a:moveTo>
                  <a:cubicBezTo>
                    <a:pt x="322" y="1096"/>
                    <a:pt x="1560" y="1501"/>
                    <a:pt x="1869" y="1513"/>
                  </a:cubicBezTo>
                  <a:cubicBezTo>
                    <a:pt x="2179" y="1537"/>
                    <a:pt x="2286" y="1549"/>
                    <a:pt x="2596" y="1370"/>
                  </a:cubicBezTo>
                  <a:cubicBezTo>
                    <a:pt x="2846" y="1239"/>
                    <a:pt x="3322" y="941"/>
                    <a:pt x="3524" y="822"/>
                  </a:cubicBezTo>
                </a:path>
              </a:pathLst>
            </a:custGeom>
            <a:noFill/>
            <a:ln w="53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834;p125">
              <a:extLst>
                <a:ext uri="{FF2B5EF4-FFF2-40B4-BE49-F238E27FC236}">
                  <a16:creationId xmlns:a16="http://schemas.microsoft.com/office/drawing/2014/main" id="{233DACEC-5FF5-4DC7-96E8-987283880778}"/>
                </a:ext>
              </a:extLst>
            </p:cNvPr>
            <p:cNvSpPr/>
            <p:nvPr/>
          </p:nvSpPr>
          <p:spPr>
            <a:xfrm>
              <a:off x="4570800" y="4346500"/>
              <a:ext cx="95275" cy="127425"/>
            </a:xfrm>
            <a:custGeom>
              <a:avLst/>
              <a:gdLst/>
              <a:ahLst/>
              <a:cxnLst/>
              <a:rect l="l" t="t" r="r" b="b"/>
              <a:pathLst>
                <a:path w="3811" h="5097" extrusionOk="0">
                  <a:moveTo>
                    <a:pt x="2465" y="4965"/>
                  </a:moveTo>
                  <a:lnTo>
                    <a:pt x="3775" y="2822"/>
                  </a:lnTo>
                  <a:cubicBezTo>
                    <a:pt x="3798" y="2751"/>
                    <a:pt x="3810" y="2596"/>
                    <a:pt x="3727" y="2441"/>
                  </a:cubicBezTo>
                  <a:lnTo>
                    <a:pt x="2310" y="143"/>
                  </a:lnTo>
                  <a:lnTo>
                    <a:pt x="2310" y="143"/>
                  </a:lnTo>
                  <a:cubicBezTo>
                    <a:pt x="2310" y="131"/>
                    <a:pt x="2203" y="0"/>
                    <a:pt x="2120" y="143"/>
                  </a:cubicBezTo>
                  <a:lnTo>
                    <a:pt x="60" y="3477"/>
                  </a:lnTo>
                  <a:cubicBezTo>
                    <a:pt x="0" y="3584"/>
                    <a:pt x="36" y="3715"/>
                    <a:pt x="143" y="3787"/>
                  </a:cubicBezTo>
                  <a:lnTo>
                    <a:pt x="2144" y="5025"/>
                  </a:lnTo>
                  <a:cubicBezTo>
                    <a:pt x="2263" y="5096"/>
                    <a:pt x="2394" y="5072"/>
                    <a:pt x="2465" y="49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835;p125">
              <a:extLst>
                <a:ext uri="{FF2B5EF4-FFF2-40B4-BE49-F238E27FC236}">
                  <a16:creationId xmlns:a16="http://schemas.microsoft.com/office/drawing/2014/main" id="{928C227A-7A57-4A3B-847C-21D4A8CB99EB}"/>
                </a:ext>
              </a:extLst>
            </p:cNvPr>
            <p:cNvSpPr/>
            <p:nvPr/>
          </p:nvSpPr>
          <p:spPr>
            <a:xfrm>
              <a:off x="4632400" y="4325075"/>
              <a:ext cx="142325" cy="141700"/>
            </a:xfrm>
            <a:custGeom>
              <a:avLst/>
              <a:gdLst/>
              <a:ahLst/>
              <a:cxnLst/>
              <a:rect l="l" t="t" r="r" b="b"/>
              <a:pathLst>
                <a:path w="5693" h="5668" extrusionOk="0">
                  <a:moveTo>
                    <a:pt x="2335" y="4405"/>
                  </a:moveTo>
                  <a:lnTo>
                    <a:pt x="25" y="655"/>
                  </a:lnTo>
                  <a:cubicBezTo>
                    <a:pt x="1" y="595"/>
                    <a:pt x="13" y="524"/>
                    <a:pt x="72" y="500"/>
                  </a:cubicBezTo>
                  <a:lnTo>
                    <a:pt x="2585" y="36"/>
                  </a:lnTo>
                  <a:cubicBezTo>
                    <a:pt x="2739" y="0"/>
                    <a:pt x="2930" y="0"/>
                    <a:pt x="2989" y="72"/>
                  </a:cubicBezTo>
                  <a:lnTo>
                    <a:pt x="4740" y="2917"/>
                  </a:lnTo>
                  <a:cubicBezTo>
                    <a:pt x="4799" y="3012"/>
                    <a:pt x="4894" y="3024"/>
                    <a:pt x="4978" y="2965"/>
                  </a:cubicBezTo>
                  <a:cubicBezTo>
                    <a:pt x="5156" y="2858"/>
                    <a:pt x="5335" y="2739"/>
                    <a:pt x="5502" y="2631"/>
                  </a:cubicBezTo>
                  <a:cubicBezTo>
                    <a:pt x="5549" y="2608"/>
                    <a:pt x="5585" y="2608"/>
                    <a:pt x="5633" y="2655"/>
                  </a:cubicBezTo>
                  <a:cubicBezTo>
                    <a:pt x="5680" y="2679"/>
                    <a:pt x="5692" y="2739"/>
                    <a:pt x="5680" y="2786"/>
                  </a:cubicBezTo>
                  <a:lnTo>
                    <a:pt x="4859" y="5167"/>
                  </a:lnTo>
                  <a:cubicBezTo>
                    <a:pt x="4680" y="5668"/>
                    <a:pt x="4799" y="5584"/>
                    <a:pt x="4287" y="5513"/>
                  </a:cubicBezTo>
                  <a:lnTo>
                    <a:pt x="1811" y="5167"/>
                  </a:lnTo>
                  <a:cubicBezTo>
                    <a:pt x="1763" y="5167"/>
                    <a:pt x="1727" y="5120"/>
                    <a:pt x="1704" y="5072"/>
                  </a:cubicBezTo>
                  <a:cubicBezTo>
                    <a:pt x="1692" y="5036"/>
                    <a:pt x="1715" y="4977"/>
                    <a:pt x="1763" y="4953"/>
                  </a:cubicBezTo>
                  <a:cubicBezTo>
                    <a:pt x="1942" y="4858"/>
                    <a:pt x="2120" y="4739"/>
                    <a:pt x="2287" y="4632"/>
                  </a:cubicBezTo>
                  <a:cubicBezTo>
                    <a:pt x="2347" y="4584"/>
                    <a:pt x="2382" y="4501"/>
                    <a:pt x="2335" y="4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836;p125">
              <a:extLst>
                <a:ext uri="{FF2B5EF4-FFF2-40B4-BE49-F238E27FC236}">
                  <a16:creationId xmlns:a16="http://schemas.microsoft.com/office/drawing/2014/main" id="{08E3485A-C824-4E42-B917-A4B153008485}"/>
                </a:ext>
              </a:extLst>
            </p:cNvPr>
            <p:cNvSpPr/>
            <p:nvPr/>
          </p:nvSpPr>
          <p:spPr>
            <a:xfrm>
              <a:off x="4725575" y="4455150"/>
              <a:ext cx="109575" cy="96150"/>
            </a:xfrm>
            <a:custGeom>
              <a:avLst/>
              <a:gdLst/>
              <a:ahLst/>
              <a:cxnLst/>
              <a:rect l="l" t="t" r="r" b="b"/>
              <a:pathLst>
                <a:path w="4383" h="3846" extrusionOk="0">
                  <a:moveTo>
                    <a:pt x="60" y="1381"/>
                  </a:moveTo>
                  <a:lnTo>
                    <a:pt x="1156" y="3643"/>
                  </a:lnTo>
                  <a:cubicBezTo>
                    <a:pt x="1191" y="3703"/>
                    <a:pt x="1310" y="3810"/>
                    <a:pt x="1513" y="3810"/>
                  </a:cubicBezTo>
                  <a:lnTo>
                    <a:pt x="4204" y="3846"/>
                  </a:lnTo>
                  <a:lnTo>
                    <a:pt x="4204" y="3846"/>
                  </a:lnTo>
                  <a:cubicBezTo>
                    <a:pt x="4215" y="3846"/>
                    <a:pt x="4382" y="3846"/>
                    <a:pt x="4311" y="3691"/>
                  </a:cubicBezTo>
                  <a:lnTo>
                    <a:pt x="2596" y="155"/>
                  </a:lnTo>
                  <a:cubicBezTo>
                    <a:pt x="2537" y="60"/>
                    <a:pt x="2406" y="0"/>
                    <a:pt x="2299" y="60"/>
                  </a:cubicBezTo>
                  <a:lnTo>
                    <a:pt x="167" y="1084"/>
                  </a:lnTo>
                  <a:cubicBezTo>
                    <a:pt x="60" y="1143"/>
                    <a:pt x="1" y="1274"/>
                    <a:pt x="60" y="13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837;p125">
              <a:extLst>
                <a:ext uri="{FF2B5EF4-FFF2-40B4-BE49-F238E27FC236}">
                  <a16:creationId xmlns:a16="http://schemas.microsoft.com/office/drawing/2014/main" id="{0AFB08CD-6A0B-4C3E-930C-B17CFC118B64}"/>
                </a:ext>
              </a:extLst>
            </p:cNvPr>
            <p:cNvSpPr/>
            <p:nvPr/>
          </p:nvSpPr>
          <p:spPr>
            <a:xfrm>
              <a:off x="4665750" y="4532825"/>
              <a:ext cx="171175" cy="116700"/>
            </a:xfrm>
            <a:custGeom>
              <a:avLst/>
              <a:gdLst/>
              <a:ahLst/>
              <a:cxnLst/>
              <a:rect l="l" t="t" r="r" b="b"/>
              <a:pathLst>
                <a:path w="6847" h="4668" extrusionOk="0">
                  <a:moveTo>
                    <a:pt x="2334" y="941"/>
                  </a:moveTo>
                  <a:lnTo>
                    <a:pt x="6728" y="1013"/>
                  </a:lnTo>
                  <a:cubicBezTo>
                    <a:pt x="6787" y="1013"/>
                    <a:pt x="6847" y="1072"/>
                    <a:pt x="6847" y="1132"/>
                  </a:cubicBezTo>
                  <a:lnTo>
                    <a:pt x="5882" y="3501"/>
                  </a:lnTo>
                  <a:cubicBezTo>
                    <a:pt x="5823" y="3632"/>
                    <a:pt x="5715" y="3811"/>
                    <a:pt x="5632" y="3811"/>
                  </a:cubicBezTo>
                  <a:lnTo>
                    <a:pt x="2286" y="3751"/>
                  </a:lnTo>
                  <a:cubicBezTo>
                    <a:pt x="2191" y="3751"/>
                    <a:pt x="2132" y="3823"/>
                    <a:pt x="2108" y="3930"/>
                  </a:cubicBezTo>
                  <a:cubicBezTo>
                    <a:pt x="2108" y="4132"/>
                    <a:pt x="2108" y="4346"/>
                    <a:pt x="2096" y="4549"/>
                  </a:cubicBezTo>
                  <a:cubicBezTo>
                    <a:pt x="2096" y="4596"/>
                    <a:pt x="2072" y="4644"/>
                    <a:pt x="2025" y="4656"/>
                  </a:cubicBezTo>
                  <a:cubicBezTo>
                    <a:pt x="1977" y="4668"/>
                    <a:pt x="1917" y="4656"/>
                    <a:pt x="1894" y="4608"/>
                  </a:cubicBezTo>
                  <a:lnTo>
                    <a:pt x="322" y="2632"/>
                  </a:lnTo>
                  <a:cubicBezTo>
                    <a:pt x="0" y="2215"/>
                    <a:pt x="12" y="2370"/>
                    <a:pt x="358" y="1965"/>
                  </a:cubicBezTo>
                  <a:lnTo>
                    <a:pt x="1977" y="60"/>
                  </a:lnTo>
                  <a:cubicBezTo>
                    <a:pt x="2013" y="13"/>
                    <a:pt x="2072" y="1"/>
                    <a:pt x="2120" y="25"/>
                  </a:cubicBezTo>
                  <a:cubicBezTo>
                    <a:pt x="2156" y="48"/>
                    <a:pt x="2191" y="84"/>
                    <a:pt x="2191" y="144"/>
                  </a:cubicBezTo>
                  <a:cubicBezTo>
                    <a:pt x="2191" y="358"/>
                    <a:pt x="2191" y="560"/>
                    <a:pt x="2179" y="775"/>
                  </a:cubicBezTo>
                  <a:cubicBezTo>
                    <a:pt x="2167" y="858"/>
                    <a:pt x="2251" y="941"/>
                    <a:pt x="2334" y="9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838;p125">
              <a:extLst>
                <a:ext uri="{FF2B5EF4-FFF2-40B4-BE49-F238E27FC236}">
                  <a16:creationId xmlns:a16="http://schemas.microsoft.com/office/drawing/2014/main" id="{65487CE6-A5CD-4AD6-9516-CA8255CC3A20}"/>
                </a:ext>
              </a:extLst>
            </p:cNvPr>
            <p:cNvSpPr/>
            <p:nvPr/>
          </p:nvSpPr>
          <p:spPr>
            <a:xfrm>
              <a:off x="4551450" y="4553675"/>
              <a:ext cx="110150" cy="71750"/>
            </a:xfrm>
            <a:custGeom>
              <a:avLst/>
              <a:gdLst/>
              <a:ahLst/>
              <a:cxnLst/>
              <a:rect l="l" t="t" r="r" b="b"/>
              <a:pathLst>
                <a:path w="4406" h="2870" extrusionOk="0">
                  <a:moveTo>
                    <a:pt x="4191" y="72"/>
                  </a:moveTo>
                  <a:lnTo>
                    <a:pt x="1691" y="0"/>
                  </a:lnTo>
                  <a:cubicBezTo>
                    <a:pt x="1608" y="12"/>
                    <a:pt x="1465" y="60"/>
                    <a:pt x="1370" y="238"/>
                  </a:cubicBezTo>
                  <a:lnTo>
                    <a:pt x="96" y="2608"/>
                  </a:lnTo>
                  <a:lnTo>
                    <a:pt x="96" y="2608"/>
                  </a:lnTo>
                  <a:cubicBezTo>
                    <a:pt x="96" y="2619"/>
                    <a:pt x="0" y="2762"/>
                    <a:pt x="203" y="2762"/>
                  </a:cubicBezTo>
                  <a:lnTo>
                    <a:pt x="4108" y="2870"/>
                  </a:lnTo>
                  <a:cubicBezTo>
                    <a:pt x="4227" y="2870"/>
                    <a:pt x="4334" y="2786"/>
                    <a:pt x="4334" y="2667"/>
                  </a:cubicBezTo>
                  <a:lnTo>
                    <a:pt x="4406" y="298"/>
                  </a:lnTo>
                  <a:cubicBezTo>
                    <a:pt x="4406" y="179"/>
                    <a:pt x="4311" y="72"/>
                    <a:pt x="4191" y="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839;p125">
              <a:extLst>
                <a:ext uri="{FF2B5EF4-FFF2-40B4-BE49-F238E27FC236}">
                  <a16:creationId xmlns:a16="http://schemas.microsoft.com/office/drawing/2014/main" id="{8BC37A15-3946-467B-82A9-317E932BB18D}"/>
                </a:ext>
              </a:extLst>
            </p:cNvPr>
            <p:cNvSpPr/>
            <p:nvPr/>
          </p:nvSpPr>
          <p:spPr>
            <a:xfrm>
              <a:off x="4494300" y="4454250"/>
              <a:ext cx="126825" cy="167000"/>
            </a:xfrm>
            <a:custGeom>
              <a:avLst/>
              <a:gdLst/>
              <a:ahLst/>
              <a:cxnLst/>
              <a:rect l="l" t="t" r="r" b="b"/>
              <a:pathLst>
                <a:path w="5073" h="6680" extrusionOk="0">
                  <a:moveTo>
                    <a:pt x="4120" y="2739"/>
                  </a:moveTo>
                  <a:lnTo>
                    <a:pt x="2025" y="6608"/>
                  </a:lnTo>
                  <a:cubicBezTo>
                    <a:pt x="1989" y="6668"/>
                    <a:pt x="1917" y="6680"/>
                    <a:pt x="1858" y="6656"/>
                  </a:cubicBezTo>
                  <a:lnTo>
                    <a:pt x="203" y="4703"/>
                  </a:lnTo>
                  <a:cubicBezTo>
                    <a:pt x="120" y="4596"/>
                    <a:pt x="0" y="4418"/>
                    <a:pt x="60" y="4334"/>
                  </a:cubicBezTo>
                  <a:lnTo>
                    <a:pt x="1655" y="1405"/>
                  </a:lnTo>
                  <a:cubicBezTo>
                    <a:pt x="1691" y="1310"/>
                    <a:pt x="1667" y="1227"/>
                    <a:pt x="1572" y="1167"/>
                  </a:cubicBezTo>
                  <a:cubicBezTo>
                    <a:pt x="1394" y="1060"/>
                    <a:pt x="1215" y="965"/>
                    <a:pt x="1024" y="870"/>
                  </a:cubicBezTo>
                  <a:cubicBezTo>
                    <a:pt x="977" y="834"/>
                    <a:pt x="953" y="786"/>
                    <a:pt x="965" y="751"/>
                  </a:cubicBezTo>
                  <a:cubicBezTo>
                    <a:pt x="977" y="703"/>
                    <a:pt x="1013" y="655"/>
                    <a:pt x="1048" y="643"/>
                  </a:cubicBezTo>
                  <a:lnTo>
                    <a:pt x="3537" y="167"/>
                  </a:lnTo>
                  <a:cubicBezTo>
                    <a:pt x="4061" y="60"/>
                    <a:pt x="3930" y="0"/>
                    <a:pt x="4120" y="489"/>
                  </a:cubicBezTo>
                  <a:lnTo>
                    <a:pt x="5061" y="2810"/>
                  </a:lnTo>
                  <a:cubicBezTo>
                    <a:pt x="5073" y="2858"/>
                    <a:pt x="5061" y="2917"/>
                    <a:pt x="5025" y="2953"/>
                  </a:cubicBezTo>
                  <a:cubicBezTo>
                    <a:pt x="4977" y="2977"/>
                    <a:pt x="4942" y="2989"/>
                    <a:pt x="4894" y="2965"/>
                  </a:cubicBezTo>
                  <a:cubicBezTo>
                    <a:pt x="4715" y="2858"/>
                    <a:pt x="4537" y="2775"/>
                    <a:pt x="4346" y="2667"/>
                  </a:cubicBezTo>
                  <a:cubicBezTo>
                    <a:pt x="4263" y="2632"/>
                    <a:pt x="4180" y="2667"/>
                    <a:pt x="4120" y="27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840;p125">
              <a:extLst>
                <a:ext uri="{FF2B5EF4-FFF2-40B4-BE49-F238E27FC236}">
                  <a16:creationId xmlns:a16="http://schemas.microsoft.com/office/drawing/2014/main" id="{0D03664A-E28B-45E7-8A1F-6B3C702CD426}"/>
                </a:ext>
              </a:extLst>
            </p:cNvPr>
            <p:cNvSpPr/>
            <p:nvPr/>
          </p:nvSpPr>
          <p:spPr>
            <a:xfrm>
              <a:off x="4258250" y="4170875"/>
              <a:ext cx="56300" cy="81000"/>
            </a:xfrm>
            <a:custGeom>
              <a:avLst/>
              <a:gdLst/>
              <a:ahLst/>
              <a:cxnLst/>
              <a:rect l="l" t="t" r="r" b="b"/>
              <a:pathLst>
                <a:path w="2252" h="3240" extrusionOk="0">
                  <a:moveTo>
                    <a:pt x="2025" y="1501"/>
                  </a:moveTo>
                  <a:cubicBezTo>
                    <a:pt x="1953" y="953"/>
                    <a:pt x="1787" y="382"/>
                    <a:pt x="1501" y="275"/>
                  </a:cubicBezTo>
                  <a:cubicBezTo>
                    <a:pt x="799" y="1"/>
                    <a:pt x="132" y="667"/>
                    <a:pt x="48" y="929"/>
                  </a:cubicBezTo>
                  <a:cubicBezTo>
                    <a:pt x="1" y="1084"/>
                    <a:pt x="382" y="2120"/>
                    <a:pt x="560" y="2608"/>
                  </a:cubicBezTo>
                  <a:cubicBezTo>
                    <a:pt x="810" y="3239"/>
                    <a:pt x="2251" y="3239"/>
                    <a:pt x="2025" y="1501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841;p125">
              <a:extLst>
                <a:ext uri="{FF2B5EF4-FFF2-40B4-BE49-F238E27FC236}">
                  <a16:creationId xmlns:a16="http://schemas.microsoft.com/office/drawing/2014/main" id="{1417F8B9-DB36-43AC-81AB-69D07206F070}"/>
                </a:ext>
              </a:extLst>
            </p:cNvPr>
            <p:cNvSpPr/>
            <p:nvPr/>
          </p:nvSpPr>
          <p:spPr>
            <a:xfrm>
              <a:off x="4242175" y="4192025"/>
              <a:ext cx="32775" cy="50925"/>
            </a:xfrm>
            <a:custGeom>
              <a:avLst/>
              <a:gdLst/>
              <a:ahLst/>
              <a:cxnLst/>
              <a:rect l="l" t="t" r="r" b="b"/>
              <a:pathLst>
                <a:path w="1311" h="2037" extrusionOk="0">
                  <a:moveTo>
                    <a:pt x="739" y="0"/>
                  </a:moveTo>
                  <a:cubicBezTo>
                    <a:pt x="739" y="0"/>
                    <a:pt x="299" y="369"/>
                    <a:pt x="1" y="679"/>
                  </a:cubicBezTo>
                  <a:cubicBezTo>
                    <a:pt x="287" y="857"/>
                    <a:pt x="620" y="1143"/>
                    <a:pt x="941" y="1595"/>
                  </a:cubicBezTo>
                  <a:cubicBezTo>
                    <a:pt x="1049" y="1726"/>
                    <a:pt x="1132" y="1869"/>
                    <a:pt x="1239" y="2036"/>
                  </a:cubicBezTo>
                  <a:cubicBezTo>
                    <a:pt x="1275" y="2012"/>
                    <a:pt x="1299" y="1976"/>
                    <a:pt x="1311" y="1953"/>
                  </a:cubicBezTo>
                  <a:cubicBezTo>
                    <a:pt x="1275" y="1893"/>
                    <a:pt x="1227" y="1834"/>
                    <a:pt x="1192" y="1774"/>
                  </a:cubicBezTo>
                  <a:cubicBezTo>
                    <a:pt x="1180" y="1726"/>
                    <a:pt x="1156" y="1667"/>
                    <a:pt x="1132" y="1607"/>
                  </a:cubicBezTo>
                  <a:cubicBezTo>
                    <a:pt x="941" y="1084"/>
                    <a:pt x="644" y="226"/>
                    <a:pt x="691" y="107"/>
                  </a:cubicBezTo>
                  <a:cubicBezTo>
                    <a:pt x="703" y="60"/>
                    <a:pt x="727" y="24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842;p125">
              <a:extLst>
                <a:ext uri="{FF2B5EF4-FFF2-40B4-BE49-F238E27FC236}">
                  <a16:creationId xmlns:a16="http://schemas.microsoft.com/office/drawing/2014/main" id="{9CE3AA84-784F-4553-A08A-602F13DBF50D}"/>
                </a:ext>
              </a:extLst>
            </p:cNvPr>
            <p:cNvSpPr/>
            <p:nvPr/>
          </p:nvSpPr>
          <p:spPr>
            <a:xfrm>
              <a:off x="5022350" y="4170875"/>
              <a:ext cx="55675" cy="81000"/>
            </a:xfrm>
            <a:custGeom>
              <a:avLst/>
              <a:gdLst/>
              <a:ahLst/>
              <a:cxnLst/>
              <a:rect l="l" t="t" r="r" b="b"/>
              <a:pathLst>
                <a:path w="2227" h="3240" extrusionOk="0">
                  <a:moveTo>
                    <a:pt x="203" y="1501"/>
                  </a:moveTo>
                  <a:cubicBezTo>
                    <a:pt x="274" y="953"/>
                    <a:pt x="441" y="382"/>
                    <a:pt x="726" y="275"/>
                  </a:cubicBezTo>
                  <a:cubicBezTo>
                    <a:pt x="1441" y="1"/>
                    <a:pt x="2096" y="667"/>
                    <a:pt x="2179" y="929"/>
                  </a:cubicBezTo>
                  <a:cubicBezTo>
                    <a:pt x="2227" y="1084"/>
                    <a:pt x="1858" y="2120"/>
                    <a:pt x="1679" y="2608"/>
                  </a:cubicBezTo>
                  <a:cubicBezTo>
                    <a:pt x="1441" y="3239"/>
                    <a:pt x="0" y="3239"/>
                    <a:pt x="203" y="1501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5967;p106">
            <a:extLst>
              <a:ext uri="{FF2B5EF4-FFF2-40B4-BE49-F238E27FC236}">
                <a16:creationId xmlns:a16="http://schemas.microsoft.com/office/drawing/2014/main" id="{167A717E-5FF6-4499-AEF0-38D4BE9C285B}"/>
              </a:ext>
            </a:extLst>
          </p:cNvPr>
          <p:cNvGrpSpPr/>
          <p:nvPr/>
        </p:nvGrpSpPr>
        <p:grpSpPr>
          <a:xfrm rot="1978481">
            <a:off x="-241027" y="760861"/>
            <a:ext cx="695905" cy="2163662"/>
            <a:chOff x="-863525" y="1017825"/>
            <a:chExt cx="601300" cy="1869300"/>
          </a:xfrm>
        </p:grpSpPr>
        <p:sp>
          <p:nvSpPr>
            <p:cNvPr id="125" name="Google Shape;5968;p106">
              <a:extLst>
                <a:ext uri="{FF2B5EF4-FFF2-40B4-BE49-F238E27FC236}">
                  <a16:creationId xmlns:a16="http://schemas.microsoft.com/office/drawing/2014/main" id="{B11F1442-2C9D-4687-8B41-B12B0D66C924}"/>
                </a:ext>
              </a:extLst>
            </p:cNvPr>
            <p:cNvSpPr/>
            <p:nvPr/>
          </p:nvSpPr>
          <p:spPr>
            <a:xfrm>
              <a:off x="-698900" y="1017825"/>
              <a:ext cx="270000" cy="175325"/>
            </a:xfrm>
            <a:custGeom>
              <a:avLst/>
              <a:gdLst/>
              <a:ahLst/>
              <a:cxnLst/>
              <a:rect l="l" t="t" r="r" b="b"/>
              <a:pathLst>
                <a:path w="10800" h="7013" extrusionOk="0">
                  <a:moveTo>
                    <a:pt x="667" y="0"/>
                  </a:moveTo>
                  <a:cubicBezTo>
                    <a:pt x="286" y="0"/>
                    <a:pt x="0" y="298"/>
                    <a:pt x="0" y="655"/>
                  </a:cubicBezTo>
                  <a:lnTo>
                    <a:pt x="0" y="6358"/>
                  </a:lnTo>
                  <a:cubicBezTo>
                    <a:pt x="0" y="6727"/>
                    <a:pt x="298" y="7013"/>
                    <a:pt x="667" y="7013"/>
                  </a:cubicBezTo>
                  <a:lnTo>
                    <a:pt x="10144" y="7013"/>
                  </a:lnTo>
                  <a:cubicBezTo>
                    <a:pt x="10501" y="7013"/>
                    <a:pt x="10799" y="6727"/>
                    <a:pt x="10799" y="6370"/>
                  </a:cubicBezTo>
                  <a:lnTo>
                    <a:pt x="10799" y="655"/>
                  </a:lnTo>
                  <a:cubicBezTo>
                    <a:pt x="10799" y="286"/>
                    <a:pt x="10501" y="0"/>
                    <a:pt x="10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969;p106">
              <a:extLst>
                <a:ext uri="{FF2B5EF4-FFF2-40B4-BE49-F238E27FC236}">
                  <a16:creationId xmlns:a16="http://schemas.microsoft.com/office/drawing/2014/main" id="{16797FD2-40F7-4A90-AE22-B2A3B5C66E72}"/>
                </a:ext>
              </a:extLst>
            </p:cNvPr>
            <p:cNvSpPr/>
            <p:nvPr/>
          </p:nvSpPr>
          <p:spPr>
            <a:xfrm>
              <a:off x="-863525" y="11892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0"/>
                  </a:moveTo>
                  <a:lnTo>
                    <a:pt x="8002" y="2000"/>
                  </a:lnTo>
                  <a:cubicBezTo>
                    <a:pt x="8002" y="2346"/>
                    <a:pt x="7895" y="2667"/>
                    <a:pt x="7704" y="2953"/>
                  </a:cubicBezTo>
                  <a:lnTo>
                    <a:pt x="799" y="12799"/>
                  </a:lnTo>
                  <a:cubicBezTo>
                    <a:pt x="275" y="13561"/>
                    <a:pt x="1" y="14454"/>
                    <a:pt x="1" y="15359"/>
                  </a:cubicBezTo>
                  <a:lnTo>
                    <a:pt x="1" y="24848"/>
                  </a:lnTo>
                  <a:lnTo>
                    <a:pt x="156" y="25146"/>
                  </a:lnTo>
                  <a:cubicBezTo>
                    <a:pt x="489" y="25753"/>
                    <a:pt x="656" y="26420"/>
                    <a:pt x="656" y="27111"/>
                  </a:cubicBezTo>
                  <a:lnTo>
                    <a:pt x="656" y="47827"/>
                  </a:lnTo>
                  <a:cubicBezTo>
                    <a:pt x="656" y="48280"/>
                    <a:pt x="561" y="48732"/>
                    <a:pt x="370" y="49161"/>
                  </a:cubicBezTo>
                  <a:lnTo>
                    <a:pt x="1" y="50006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8"/>
                    <a:pt x="2025" y="67913"/>
                    <a:pt x="4371" y="67913"/>
                  </a:cubicBezTo>
                  <a:cubicBezTo>
                    <a:pt x="5906" y="67913"/>
                    <a:pt x="7264" y="67092"/>
                    <a:pt x="8002" y="65877"/>
                  </a:cubicBezTo>
                  <a:cubicBezTo>
                    <a:pt x="8752" y="67092"/>
                    <a:pt x="10109" y="67913"/>
                    <a:pt x="11633" y="67913"/>
                  </a:cubicBezTo>
                  <a:cubicBezTo>
                    <a:pt x="13562" y="67913"/>
                    <a:pt x="15181" y="66651"/>
                    <a:pt x="15717" y="64901"/>
                  </a:cubicBezTo>
                  <a:cubicBezTo>
                    <a:pt x="16253" y="66651"/>
                    <a:pt x="17872" y="67913"/>
                    <a:pt x="19789" y="67913"/>
                  </a:cubicBezTo>
                  <a:cubicBezTo>
                    <a:pt x="22147" y="67913"/>
                    <a:pt x="24052" y="66008"/>
                    <a:pt x="24052" y="63651"/>
                  </a:cubicBezTo>
                  <a:lnTo>
                    <a:pt x="24052" y="50006"/>
                  </a:lnTo>
                  <a:lnTo>
                    <a:pt x="23683" y="49161"/>
                  </a:lnTo>
                  <a:cubicBezTo>
                    <a:pt x="23504" y="48744"/>
                    <a:pt x="23397" y="48280"/>
                    <a:pt x="23397" y="47827"/>
                  </a:cubicBezTo>
                  <a:lnTo>
                    <a:pt x="23397" y="27122"/>
                  </a:lnTo>
                  <a:cubicBezTo>
                    <a:pt x="23361" y="26432"/>
                    <a:pt x="23528" y="25753"/>
                    <a:pt x="23849" y="25158"/>
                  </a:cubicBezTo>
                  <a:lnTo>
                    <a:pt x="24016" y="24860"/>
                  </a:lnTo>
                  <a:lnTo>
                    <a:pt x="24016" y="15383"/>
                  </a:lnTo>
                  <a:cubicBezTo>
                    <a:pt x="24016" y="14454"/>
                    <a:pt x="23730" y="13561"/>
                    <a:pt x="23218" y="12823"/>
                  </a:cubicBezTo>
                  <a:lnTo>
                    <a:pt x="16313" y="2965"/>
                  </a:lnTo>
                  <a:cubicBezTo>
                    <a:pt x="16110" y="2679"/>
                    <a:pt x="16015" y="2357"/>
                    <a:pt x="16015" y="2012"/>
                  </a:cubicBezTo>
                  <a:lnTo>
                    <a:pt x="16015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2894;p69">
            <a:extLst>
              <a:ext uri="{FF2B5EF4-FFF2-40B4-BE49-F238E27FC236}">
                <a16:creationId xmlns:a16="http://schemas.microsoft.com/office/drawing/2014/main" id="{3BCE2A90-54F4-419E-9955-524693A191DF}"/>
              </a:ext>
            </a:extLst>
          </p:cNvPr>
          <p:cNvSpPr/>
          <p:nvPr/>
        </p:nvSpPr>
        <p:spPr>
          <a:xfrm>
            <a:off x="3791533" y="86248"/>
            <a:ext cx="982500" cy="98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</a:endParaRPr>
          </a:p>
        </p:txBody>
      </p:sp>
      <p:sp>
        <p:nvSpPr>
          <p:cNvPr id="148" name="제목 2">
            <a:extLst>
              <a:ext uri="{FF2B5EF4-FFF2-40B4-BE49-F238E27FC236}">
                <a16:creationId xmlns:a16="http://schemas.microsoft.com/office/drawing/2014/main" id="{60519F8B-AECE-4EEF-B03D-7C282944037D}"/>
              </a:ext>
            </a:extLst>
          </p:cNvPr>
          <p:cNvSpPr txBox="1">
            <a:spLocks/>
          </p:cNvSpPr>
          <p:nvPr/>
        </p:nvSpPr>
        <p:spPr>
          <a:xfrm>
            <a:off x="3458623" y="272905"/>
            <a:ext cx="1635425" cy="62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US" altLang="ko-KR" sz="4400" dirty="0"/>
              <a:t>04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4246;p79">
            <a:extLst>
              <a:ext uri="{FF2B5EF4-FFF2-40B4-BE49-F238E27FC236}">
                <a16:creationId xmlns:a16="http://schemas.microsoft.com/office/drawing/2014/main" id="{A4372B5E-BAAF-4DB7-8766-323FFB6133AF}"/>
              </a:ext>
            </a:extLst>
          </p:cNvPr>
          <p:cNvSpPr/>
          <p:nvPr/>
        </p:nvSpPr>
        <p:spPr>
          <a:xfrm rot="9853892">
            <a:off x="6023357" y="2190936"/>
            <a:ext cx="2600414" cy="2040928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4246;p79">
            <a:extLst>
              <a:ext uri="{FF2B5EF4-FFF2-40B4-BE49-F238E27FC236}">
                <a16:creationId xmlns:a16="http://schemas.microsoft.com/office/drawing/2014/main" id="{9B1CDE9A-3105-4C98-86A6-2A7DE3530ED6}"/>
              </a:ext>
            </a:extLst>
          </p:cNvPr>
          <p:cNvSpPr/>
          <p:nvPr/>
        </p:nvSpPr>
        <p:spPr>
          <a:xfrm rot="15693629">
            <a:off x="3288849" y="2344319"/>
            <a:ext cx="2600414" cy="2040928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4246;p79">
            <a:extLst>
              <a:ext uri="{FF2B5EF4-FFF2-40B4-BE49-F238E27FC236}">
                <a16:creationId xmlns:a16="http://schemas.microsoft.com/office/drawing/2014/main" id="{11190243-9690-45EE-9F99-15C4EBECBD20}"/>
              </a:ext>
            </a:extLst>
          </p:cNvPr>
          <p:cNvSpPr/>
          <p:nvPr/>
        </p:nvSpPr>
        <p:spPr>
          <a:xfrm rot="654295">
            <a:off x="494198" y="1963966"/>
            <a:ext cx="2600414" cy="2040928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4" name="Google Shape;4344;p8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차별성</a:t>
            </a:r>
            <a:r>
              <a:rPr lang="en" dirty="0">
                <a:latin typeface="+mj-ea"/>
                <a:ea typeface="+mj-ea"/>
              </a:rPr>
              <a:t>?!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352" name="Google Shape;4352;p80"/>
          <p:cNvSpPr/>
          <p:nvPr/>
        </p:nvSpPr>
        <p:spPr>
          <a:xfrm rot="10800000">
            <a:off x="6671131" y="994584"/>
            <a:ext cx="1356907" cy="1185230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3" name="Google Shape;4353;p80"/>
          <p:cNvGrpSpPr/>
          <p:nvPr/>
        </p:nvGrpSpPr>
        <p:grpSpPr>
          <a:xfrm rot="3112333">
            <a:off x="2843780" y="3180734"/>
            <a:ext cx="751440" cy="1283572"/>
            <a:chOff x="5573863" y="747125"/>
            <a:chExt cx="782250" cy="1336200"/>
          </a:xfrm>
        </p:grpSpPr>
        <p:sp>
          <p:nvSpPr>
            <p:cNvPr id="4354" name="Google Shape;4354;p80"/>
            <p:cNvSpPr/>
            <p:nvPr/>
          </p:nvSpPr>
          <p:spPr>
            <a:xfrm>
              <a:off x="6104888" y="1760350"/>
              <a:ext cx="90800" cy="237850"/>
            </a:xfrm>
            <a:custGeom>
              <a:avLst/>
              <a:gdLst/>
              <a:ahLst/>
              <a:cxnLst/>
              <a:rect l="l" t="t" r="r" b="b"/>
              <a:pathLst>
                <a:path w="3632" h="9514" extrusionOk="0">
                  <a:moveTo>
                    <a:pt x="3215" y="1"/>
                  </a:moveTo>
                  <a:cubicBezTo>
                    <a:pt x="2441" y="1620"/>
                    <a:pt x="1726" y="3287"/>
                    <a:pt x="1084" y="4954"/>
                  </a:cubicBezTo>
                  <a:cubicBezTo>
                    <a:pt x="536" y="6371"/>
                    <a:pt x="0" y="7906"/>
                    <a:pt x="36" y="9514"/>
                  </a:cubicBezTo>
                  <a:lnTo>
                    <a:pt x="488" y="9514"/>
                  </a:lnTo>
                  <a:cubicBezTo>
                    <a:pt x="476" y="7978"/>
                    <a:pt x="988" y="6501"/>
                    <a:pt x="1524" y="5120"/>
                  </a:cubicBezTo>
                  <a:cubicBezTo>
                    <a:pt x="2155" y="3453"/>
                    <a:pt x="2869" y="1799"/>
                    <a:pt x="3631" y="191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rgbClr val="2C4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5" name="Google Shape;4355;p80"/>
            <p:cNvGrpSpPr/>
            <p:nvPr/>
          </p:nvGrpSpPr>
          <p:grpSpPr>
            <a:xfrm>
              <a:off x="5743513" y="1045375"/>
              <a:ext cx="435200" cy="1037950"/>
              <a:chOff x="5743513" y="1045375"/>
              <a:chExt cx="435200" cy="1037950"/>
            </a:xfrm>
          </p:grpSpPr>
          <p:sp>
            <p:nvSpPr>
              <p:cNvPr id="4356" name="Google Shape;4356;p80"/>
              <p:cNvSpPr/>
              <p:nvPr/>
            </p:nvSpPr>
            <p:spPr>
              <a:xfrm>
                <a:off x="5750663" y="1045375"/>
                <a:ext cx="410200" cy="1037950"/>
              </a:xfrm>
              <a:custGeom>
                <a:avLst/>
                <a:gdLst/>
                <a:ahLst/>
                <a:cxnLst/>
                <a:rect l="l" t="t" r="r" b="b"/>
                <a:pathLst>
                  <a:path w="16408" h="41518" extrusionOk="0">
                    <a:moveTo>
                      <a:pt x="370" y="1"/>
                    </a:moveTo>
                    <a:lnTo>
                      <a:pt x="1" y="263"/>
                    </a:lnTo>
                    <a:cubicBezTo>
                      <a:pt x="3549" y="5156"/>
                      <a:pt x="6180" y="10836"/>
                      <a:pt x="7633" y="16682"/>
                    </a:cubicBezTo>
                    <a:cubicBezTo>
                      <a:pt x="7990" y="18075"/>
                      <a:pt x="8275" y="19503"/>
                      <a:pt x="8561" y="20908"/>
                    </a:cubicBezTo>
                    <a:cubicBezTo>
                      <a:pt x="8764" y="21968"/>
                      <a:pt x="8990" y="23051"/>
                      <a:pt x="9228" y="24111"/>
                    </a:cubicBezTo>
                    <a:cubicBezTo>
                      <a:pt x="10633" y="30219"/>
                      <a:pt x="12907" y="36077"/>
                      <a:pt x="16003" y="41518"/>
                    </a:cubicBezTo>
                    <a:lnTo>
                      <a:pt x="16407" y="41280"/>
                    </a:lnTo>
                    <a:cubicBezTo>
                      <a:pt x="13324" y="35874"/>
                      <a:pt x="11062" y="30064"/>
                      <a:pt x="9680" y="24004"/>
                    </a:cubicBezTo>
                    <a:cubicBezTo>
                      <a:pt x="9442" y="22944"/>
                      <a:pt x="9216" y="21861"/>
                      <a:pt x="9002" y="20813"/>
                    </a:cubicBezTo>
                    <a:cubicBezTo>
                      <a:pt x="8728" y="19420"/>
                      <a:pt x="8442" y="17979"/>
                      <a:pt x="8085" y="16562"/>
                    </a:cubicBezTo>
                    <a:cubicBezTo>
                      <a:pt x="6609" y="10657"/>
                      <a:pt x="3942" y="4918"/>
                      <a:pt x="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80"/>
              <p:cNvSpPr/>
              <p:nvPr/>
            </p:nvSpPr>
            <p:spPr>
              <a:xfrm>
                <a:off x="5931038" y="1107000"/>
                <a:ext cx="50050" cy="321800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2872" extrusionOk="0">
                    <a:moveTo>
                      <a:pt x="1549" y="1"/>
                    </a:moveTo>
                    <a:cubicBezTo>
                      <a:pt x="215" y="4584"/>
                      <a:pt x="1" y="9525"/>
                      <a:pt x="60" y="12871"/>
                    </a:cubicBezTo>
                    <a:lnTo>
                      <a:pt x="525" y="12871"/>
                    </a:lnTo>
                    <a:cubicBezTo>
                      <a:pt x="477" y="9561"/>
                      <a:pt x="679" y="4656"/>
                      <a:pt x="2001" y="131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80"/>
              <p:cNvSpPr/>
              <p:nvPr/>
            </p:nvSpPr>
            <p:spPr>
              <a:xfrm>
                <a:off x="5978363" y="1349600"/>
                <a:ext cx="119700" cy="288150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11526" extrusionOk="0">
                    <a:moveTo>
                      <a:pt x="4406" y="0"/>
                    </a:moveTo>
                    <a:cubicBezTo>
                      <a:pt x="2096" y="3810"/>
                      <a:pt x="1001" y="7561"/>
                      <a:pt x="1" y="11406"/>
                    </a:cubicBezTo>
                    <a:lnTo>
                      <a:pt x="453" y="11525"/>
                    </a:lnTo>
                    <a:cubicBezTo>
                      <a:pt x="1430" y="7727"/>
                      <a:pt x="2513" y="4001"/>
                      <a:pt x="4787" y="238"/>
                    </a:cubicBez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80"/>
              <p:cNvSpPr/>
              <p:nvPr/>
            </p:nvSpPr>
            <p:spPr>
              <a:xfrm>
                <a:off x="5889663" y="1697850"/>
                <a:ext cx="18875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8823" extrusionOk="0">
                    <a:moveTo>
                      <a:pt x="334" y="0"/>
                    </a:moveTo>
                    <a:lnTo>
                      <a:pt x="1" y="334"/>
                    </a:lnTo>
                    <a:cubicBezTo>
                      <a:pt x="2489" y="2834"/>
                      <a:pt x="5335" y="6358"/>
                      <a:pt x="7180" y="8823"/>
                    </a:cubicBezTo>
                    <a:lnTo>
                      <a:pt x="7549" y="8549"/>
                    </a:lnTo>
                    <a:cubicBezTo>
                      <a:pt x="5704" y="6073"/>
                      <a:pt x="2835" y="2513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80"/>
              <p:cNvSpPr/>
              <p:nvPr/>
            </p:nvSpPr>
            <p:spPr>
              <a:xfrm>
                <a:off x="5743513" y="1216250"/>
                <a:ext cx="222675" cy="309275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12371" extrusionOk="0">
                    <a:moveTo>
                      <a:pt x="334" y="0"/>
                    </a:moveTo>
                    <a:lnTo>
                      <a:pt x="1" y="333"/>
                    </a:lnTo>
                    <a:cubicBezTo>
                      <a:pt x="3049" y="3381"/>
                      <a:pt x="5597" y="7596"/>
                      <a:pt x="7847" y="11299"/>
                    </a:cubicBezTo>
                    <a:lnTo>
                      <a:pt x="8502" y="12371"/>
                    </a:lnTo>
                    <a:lnTo>
                      <a:pt x="8907" y="12133"/>
                    </a:lnTo>
                    <a:lnTo>
                      <a:pt x="8252" y="11061"/>
                    </a:lnTo>
                    <a:cubicBezTo>
                      <a:pt x="5990" y="7322"/>
                      <a:pt x="3406" y="3096"/>
                      <a:pt x="3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80"/>
              <p:cNvSpPr/>
              <p:nvPr/>
            </p:nvSpPr>
            <p:spPr>
              <a:xfrm>
                <a:off x="6012613" y="1529075"/>
                <a:ext cx="166100" cy="23577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9431" extrusionOk="0">
                    <a:moveTo>
                      <a:pt x="6358" y="1"/>
                    </a:moveTo>
                    <a:cubicBezTo>
                      <a:pt x="3620" y="2227"/>
                      <a:pt x="1298" y="5608"/>
                      <a:pt x="0" y="9287"/>
                    </a:cubicBezTo>
                    <a:lnTo>
                      <a:pt x="429" y="9430"/>
                    </a:lnTo>
                    <a:cubicBezTo>
                      <a:pt x="1703" y="5823"/>
                      <a:pt x="3965" y="2525"/>
                      <a:pt x="6644" y="358"/>
                    </a:cubicBezTo>
                    <a:lnTo>
                      <a:pt x="63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80"/>
              <p:cNvSpPr/>
              <p:nvPr/>
            </p:nvSpPr>
            <p:spPr>
              <a:xfrm>
                <a:off x="5857813" y="1864225"/>
                <a:ext cx="282800" cy="187850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7514" extrusionOk="0">
                    <a:moveTo>
                      <a:pt x="215" y="1"/>
                    </a:moveTo>
                    <a:lnTo>
                      <a:pt x="1" y="406"/>
                    </a:lnTo>
                    <a:cubicBezTo>
                      <a:pt x="3370" y="2132"/>
                      <a:pt x="7180" y="4597"/>
                      <a:pt x="11050" y="7514"/>
                    </a:cubicBezTo>
                    <a:lnTo>
                      <a:pt x="11312" y="7157"/>
                    </a:lnTo>
                    <a:cubicBezTo>
                      <a:pt x="7430" y="4216"/>
                      <a:pt x="3585" y="1739"/>
                      <a:pt x="2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3" name="Google Shape;4363;p80"/>
            <p:cNvSpPr/>
            <p:nvPr/>
          </p:nvSpPr>
          <p:spPr>
            <a:xfrm>
              <a:off x="5902763" y="755475"/>
              <a:ext cx="161650" cy="465550"/>
            </a:xfrm>
            <a:custGeom>
              <a:avLst/>
              <a:gdLst/>
              <a:ahLst/>
              <a:cxnLst/>
              <a:rect l="l" t="t" r="r" b="b"/>
              <a:pathLst>
                <a:path w="6466" h="18622" extrusionOk="0">
                  <a:moveTo>
                    <a:pt x="6466" y="0"/>
                  </a:moveTo>
                  <a:cubicBezTo>
                    <a:pt x="4787" y="4429"/>
                    <a:pt x="691" y="7942"/>
                    <a:pt x="215" y="12680"/>
                  </a:cubicBezTo>
                  <a:cubicBezTo>
                    <a:pt x="1" y="14764"/>
                    <a:pt x="560" y="16907"/>
                    <a:pt x="1763" y="18622"/>
                  </a:cubicBezTo>
                  <a:cubicBezTo>
                    <a:pt x="1846" y="15609"/>
                    <a:pt x="2823" y="12609"/>
                    <a:pt x="3835" y="9728"/>
                  </a:cubicBezTo>
                  <a:cubicBezTo>
                    <a:pt x="4966" y="6561"/>
                    <a:pt x="6192" y="3322"/>
                    <a:pt x="6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0"/>
            <p:cNvSpPr/>
            <p:nvPr/>
          </p:nvSpPr>
          <p:spPr>
            <a:xfrm>
              <a:off x="5947113" y="747125"/>
              <a:ext cx="147075" cy="476275"/>
            </a:xfrm>
            <a:custGeom>
              <a:avLst/>
              <a:gdLst/>
              <a:ahLst/>
              <a:cxnLst/>
              <a:rect l="l" t="t" r="r" b="b"/>
              <a:pathLst>
                <a:path w="5883" h="19051" extrusionOk="0">
                  <a:moveTo>
                    <a:pt x="4823" y="1"/>
                  </a:moveTo>
                  <a:lnTo>
                    <a:pt x="4823" y="1"/>
                  </a:lnTo>
                  <a:cubicBezTo>
                    <a:pt x="4775" y="108"/>
                    <a:pt x="4751" y="227"/>
                    <a:pt x="4704" y="334"/>
                  </a:cubicBezTo>
                  <a:cubicBezTo>
                    <a:pt x="4430" y="3668"/>
                    <a:pt x="3204" y="6895"/>
                    <a:pt x="2072" y="10062"/>
                  </a:cubicBezTo>
                  <a:cubicBezTo>
                    <a:pt x="1049" y="12943"/>
                    <a:pt x="84" y="15943"/>
                    <a:pt x="1" y="18956"/>
                  </a:cubicBezTo>
                  <a:cubicBezTo>
                    <a:pt x="25" y="18979"/>
                    <a:pt x="48" y="19027"/>
                    <a:pt x="72" y="19051"/>
                  </a:cubicBezTo>
                  <a:cubicBezTo>
                    <a:pt x="1477" y="17610"/>
                    <a:pt x="2751" y="15717"/>
                    <a:pt x="3704" y="13931"/>
                  </a:cubicBezTo>
                  <a:cubicBezTo>
                    <a:pt x="5882" y="9812"/>
                    <a:pt x="5418" y="4621"/>
                    <a:pt x="4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0"/>
            <p:cNvSpPr/>
            <p:nvPr/>
          </p:nvSpPr>
          <p:spPr>
            <a:xfrm>
              <a:off x="5619113" y="837025"/>
              <a:ext cx="267000" cy="408700"/>
            </a:xfrm>
            <a:custGeom>
              <a:avLst/>
              <a:gdLst/>
              <a:ahLst/>
              <a:cxnLst/>
              <a:rect l="l" t="t" r="r" b="b"/>
              <a:pathLst>
                <a:path w="10680" h="16348" extrusionOk="0">
                  <a:moveTo>
                    <a:pt x="0" y="1"/>
                  </a:moveTo>
                  <a:cubicBezTo>
                    <a:pt x="1250" y="3096"/>
                    <a:pt x="3393" y="5799"/>
                    <a:pt x="5429" y="8490"/>
                  </a:cubicBezTo>
                  <a:cubicBezTo>
                    <a:pt x="7251" y="10919"/>
                    <a:pt x="9073" y="13514"/>
                    <a:pt x="10061" y="16348"/>
                  </a:cubicBezTo>
                  <a:cubicBezTo>
                    <a:pt x="10680" y="14359"/>
                    <a:pt x="10573" y="12145"/>
                    <a:pt x="9763" y="10216"/>
                  </a:cubicBezTo>
                  <a:cubicBezTo>
                    <a:pt x="7882" y="5858"/>
                    <a:pt x="2929" y="372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0"/>
            <p:cNvSpPr/>
            <p:nvPr/>
          </p:nvSpPr>
          <p:spPr>
            <a:xfrm>
              <a:off x="5613738" y="829875"/>
              <a:ext cx="256325" cy="418825"/>
            </a:xfrm>
            <a:custGeom>
              <a:avLst/>
              <a:gdLst/>
              <a:ahLst/>
              <a:cxnLst/>
              <a:rect l="l" t="t" r="r" b="b"/>
              <a:pathLst>
                <a:path w="10253" h="16753" extrusionOk="0">
                  <a:moveTo>
                    <a:pt x="1" y="1"/>
                  </a:moveTo>
                  <a:lnTo>
                    <a:pt x="1" y="1"/>
                  </a:lnTo>
                  <a:cubicBezTo>
                    <a:pt x="810" y="4585"/>
                    <a:pt x="1918" y="9692"/>
                    <a:pt x="5228" y="12967"/>
                  </a:cubicBezTo>
                  <a:cubicBezTo>
                    <a:pt x="6656" y="14395"/>
                    <a:pt x="8454" y="15824"/>
                    <a:pt x="10216" y="16753"/>
                  </a:cubicBezTo>
                  <a:cubicBezTo>
                    <a:pt x="10228" y="16729"/>
                    <a:pt x="10240" y="16681"/>
                    <a:pt x="10252" y="16634"/>
                  </a:cubicBezTo>
                  <a:cubicBezTo>
                    <a:pt x="9276" y="13800"/>
                    <a:pt x="7454" y="11205"/>
                    <a:pt x="5632" y="8776"/>
                  </a:cubicBezTo>
                  <a:cubicBezTo>
                    <a:pt x="3608" y="6085"/>
                    <a:pt x="1465" y="3382"/>
                    <a:pt x="215" y="287"/>
                  </a:cubicBezTo>
                  <a:cubicBezTo>
                    <a:pt x="132" y="179"/>
                    <a:pt x="72" y="8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0"/>
            <p:cNvSpPr/>
            <p:nvPr/>
          </p:nvSpPr>
          <p:spPr>
            <a:xfrm>
              <a:off x="5581288" y="1334700"/>
              <a:ext cx="389675" cy="450675"/>
            </a:xfrm>
            <a:custGeom>
              <a:avLst/>
              <a:gdLst/>
              <a:ahLst/>
              <a:cxnLst/>
              <a:rect l="l" t="t" r="r" b="b"/>
              <a:pathLst>
                <a:path w="15587" h="18027" extrusionOk="0">
                  <a:moveTo>
                    <a:pt x="1" y="1"/>
                  </a:moveTo>
                  <a:cubicBezTo>
                    <a:pt x="2085" y="3525"/>
                    <a:pt x="5180" y="6442"/>
                    <a:pt x="8133" y="9323"/>
                  </a:cubicBezTo>
                  <a:cubicBezTo>
                    <a:pt x="10800" y="11943"/>
                    <a:pt x="13479" y="14753"/>
                    <a:pt x="15181" y="18027"/>
                  </a:cubicBezTo>
                  <a:cubicBezTo>
                    <a:pt x="15586" y="15491"/>
                    <a:pt x="15062" y="12836"/>
                    <a:pt x="13717" y="10645"/>
                  </a:cubicBezTo>
                  <a:cubicBezTo>
                    <a:pt x="10645" y="5692"/>
                    <a:pt x="4252" y="40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0"/>
            <p:cNvSpPr/>
            <p:nvPr/>
          </p:nvSpPr>
          <p:spPr>
            <a:xfrm>
              <a:off x="5573863" y="1327575"/>
              <a:ext cx="387575" cy="462575"/>
            </a:xfrm>
            <a:custGeom>
              <a:avLst/>
              <a:gdLst/>
              <a:ahLst/>
              <a:cxnLst/>
              <a:rect l="l" t="t" r="r" b="b"/>
              <a:pathLst>
                <a:path w="15503" h="18503" extrusionOk="0">
                  <a:moveTo>
                    <a:pt x="0" y="0"/>
                  </a:moveTo>
                  <a:lnTo>
                    <a:pt x="0" y="0"/>
                  </a:lnTo>
                  <a:cubicBezTo>
                    <a:pt x="1822" y="5417"/>
                    <a:pt x="4084" y="11406"/>
                    <a:pt x="8692" y="14776"/>
                  </a:cubicBezTo>
                  <a:cubicBezTo>
                    <a:pt x="10692" y="16240"/>
                    <a:pt x="13133" y="17645"/>
                    <a:pt x="15467" y="18502"/>
                  </a:cubicBezTo>
                  <a:cubicBezTo>
                    <a:pt x="15478" y="18443"/>
                    <a:pt x="15478" y="18395"/>
                    <a:pt x="15502" y="18336"/>
                  </a:cubicBezTo>
                  <a:cubicBezTo>
                    <a:pt x="13788" y="15061"/>
                    <a:pt x="11109" y="12252"/>
                    <a:pt x="8442" y="9632"/>
                  </a:cubicBezTo>
                  <a:cubicBezTo>
                    <a:pt x="5501" y="6727"/>
                    <a:pt x="2405" y="3834"/>
                    <a:pt x="322" y="298"/>
                  </a:cubicBezTo>
                  <a:cubicBezTo>
                    <a:pt x="215" y="191"/>
                    <a:pt x="107" y="10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0"/>
            <p:cNvSpPr/>
            <p:nvPr/>
          </p:nvSpPr>
          <p:spPr>
            <a:xfrm>
              <a:off x="5982238" y="1075750"/>
              <a:ext cx="259000" cy="479250"/>
            </a:xfrm>
            <a:custGeom>
              <a:avLst/>
              <a:gdLst/>
              <a:ahLst/>
              <a:cxnLst/>
              <a:rect l="l" t="t" r="r" b="b"/>
              <a:pathLst>
                <a:path w="10360" h="19170" extrusionOk="0">
                  <a:moveTo>
                    <a:pt x="10359" y="0"/>
                  </a:moveTo>
                  <a:lnTo>
                    <a:pt x="10359" y="0"/>
                  </a:lnTo>
                  <a:cubicBezTo>
                    <a:pt x="7525" y="4453"/>
                    <a:pt x="2287" y="7335"/>
                    <a:pt x="691" y="12371"/>
                  </a:cubicBezTo>
                  <a:cubicBezTo>
                    <a:pt x="1" y="14585"/>
                    <a:pt x="120" y="17038"/>
                    <a:pt x="1037" y="19169"/>
                  </a:cubicBezTo>
                  <a:cubicBezTo>
                    <a:pt x="1810" y="15931"/>
                    <a:pt x="3537" y="12859"/>
                    <a:pt x="5299" y="9978"/>
                  </a:cubicBezTo>
                  <a:cubicBezTo>
                    <a:pt x="7240" y="6787"/>
                    <a:pt x="9311" y="3560"/>
                    <a:pt x="10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0"/>
            <p:cNvSpPr/>
            <p:nvPr/>
          </p:nvSpPr>
          <p:spPr>
            <a:xfrm>
              <a:off x="6008138" y="1068000"/>
              <a:ext cx="238150" cy="491175"/>
            </a:xfrm>
            <a:custGeom>
              <a:avLst/>
              <a:gdLst/>
              <a:ahLst/>
              <a:cxnLst/>
              <a:rect l="l" t="t" r="r" b="b"/>
              <a:pathLst>
                <a:path w="9526" h="19647" extrusionOk="0">
                  <a:moveTo>
                    <a:pt x="9526" y="1"/>
                  </a:moveTo>
                  <a:lnTo>
                    <a:pt x="9526" y="1"/>
                  </a:lnTo>
                  <a:cubicBezTo>
                    <a:pt x="9466" y="108"/>
                    <a:pt x="9395" y="227"/>
                    <a:pt x="9323" y="322"/>
                  </a:cubicBezTo>
                  <a:cubicBezTo>
                    <a:pt x="8275" y="3882"/>
                    <a:pt x="6204" y="7109"/>
                    <a:pt x="4263" y="10312"/>
                  </a:cubicBezTo>
                  <a:cubicBezTo>
                    <a:pt x="2501" y="13205"/>
                    <a:pt x="774" y="16253"/>
                    <a:pt x="1" y="19515"/>
                  </a:cubicBezTo>
                  <a:cubicBezTo>
                    <a:pt x="12" y="19551"/>
                    <a:pt x="36" y="19598"/>
                    <a:pt x="60" y="19646"/>
                  </a:cubicBezTo>
                  <a:cubicBezTo>
                    <a:pt x="1917" y="18360"/>
                    <a:pt x="3751" y="16610"/>
                    <a:pt x="5180" y="14884"/>
                  </a:cubicBezTo>
                  <a:cubicBezTo>
                    <a:pt x="8466" y="10895"/>
                    <a:pt x="9145" y="5144"/>
                    <a:pt x="9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0"/>
            <p:cNvSpPr/>
            <p:nvPr/>
          </p:nvSpPr>
          <p:spPr>
            <a:xfrm>
              <a:off x="6091788" y="1455550"/>
              <a:ext cx="258975" cy="479250"/>
            </a:xfrm>
            <a:custGeom>
              <a:avLst/>
              <a:gdLst/>
              <a:ahLst/>
              <a:cxnLst/>
              <a:rect l="l" t="t" r="r" b="b"/>
              <a:pathLst>
                <a:path w="10359" h="19170" extrusionOk="0">
                  <a:moveTo>
                    <a:pt x="10359" y="1"/>
                  </a:moveTo>
                  <a:cubicBezTo>
                    <a:pt x="7537" y="4454"/>
                    <a:pt x="2298" y="7347"/>
                    <a:pt x="703" y="12371"/>
                  </a:cubicBezTo>
                  <a:cubicBezTo>
                    <a:pt x="0" y="14586"/>
                    <a:pt x="119" y="17050"/>
                    <a:pt x="1048" y="19170"/>
                  </a:cubicBezTo>
                  <a:cubicBezTo>
                    <a:pt x="1822" y="15931"/>
                    <a:pt x="3548" y="12859"/>
                    <a:pt x="5298" y="9978"/>
                  </a:cubicBezTo>
                  <a:cubicBezTo>
                    <a:pt x="7251" y="6811"/>
                    <a:pt x="9323" y="3561"/>
                    <a:pt x="10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0"/>
            <p:cNvSpPr/>
            <p:nvPr/>
          </p:nvSpPr>
          <p:spPr>
            <a:xfrm>
              <a:off x="6117963" y="1447825"/>
              <a:ext cx="238150" cy="491150"/>
            </a:xfrm>
            <a:custGeom>
              <a:avLst/>
              <a:gdLst/>
              <a:ahLst/>
              <a:cxnLst/>
              <a:rect l="l" t="t" r="r" b="b"/>
              <a:pathLst>
                <a:path w="9526" h="19646" extrusionOk="0">
                  <a:moveTo>
                    <a:pt x="9526" y="0"/>
                  </a:moveTo>
                  <a:lnTo>
                    <a:pt x="9526" y="0"/>
                  </a:lnTo>
                  <a:cubicBezTo>
                    <a:pt x="9466" y="107"/>
                    <a:pt x="9395" y="226"/>
                    <a:pt x="9312" y="334"/>
                  </a:cubicBezTo>
                  <a:cubicBezTo>
                    <a:pt x="8276" y="3882"/>
                    <a:pt x="6204" y="7120"/>
                    <a:pt x="4251" y="10311"/>
                  </a:cubicBezTo>
                  <a:cubicBezTo>
                    <a:pt x="2501" y="13204"/>
                    <a:pt x="775" y="16252"/>
                    <a:pt x="1" y="19514"/>
                  </a:cubicBezTo>
                  <a:cubicBezTo>
                    <a:pt x="13" y="19550"/>
                    <a:pt x="25" y="19598"/>
                    <a:pt x="60" y="19645"/>
                  </a:cubicBezTo>
                  <a:cubicBezTo>
                    <a:pt x="1918" y="18383"/>
                    <a:pt x="3751" y="16609"/>
                    <a:pt x="5180" y="14883"/>
                  </a:cubicBezTo>
                  <a:cubicBezTo>
                    <a:pt x="8466" y="10894"/>
                    <a:pt x="9133" y="5156"/>
                    <a:pt x="9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0"/>
            <p:cNvSpPr/>
            <p:nvPr/>
          </p:nvSpPr>
          <p:spPr>
            <a:xfrm>
              <a:off x="6143863" y="1471025"/>
              <a:ext cx="97375" cy="91125"/>
            </a:xfrm>
            <a:custGeom>
              <a:avLst/>
              <a:gdLst/>
              <a:ahLst/>
              <a:cxnLst/>
              <a:rect l="l" t="t" r="r" b="b"/>
              <a:pathLst>
                <a:path w="3895" h="3645" extrusionOk="0">
                  <a:moveTo>
                    <a:pt x="3894" y="1"/>
                  </a:moveTo>
                  <a:lnTo>
                    <a:pt x="3894" y="1"/>
                  </a:lnTo>
                  <a:cubicBezTo>
                    <a:pt x="2501" y="239"/>
                    <a:pt x="1251" y="1108"/>
                    <a:pt x="525" y="2299"/>
                  </a:cubicBezTo>
                  <a:cubicBezTo>
                    <a:pt x="203" y="2823"/>
                    <a:pt x="1" y="3632"/>
                    <a:pt x="882" y="3644"/>
                  </a:cubicBezTo>
                  <a:cubicBezTo>
                    <a:pt x="889" y="3644"/>
                    <a:pt x="897" y="3644"/>
                    <a:pt x="905" y="3644"/>
                  </a:cubicBezTo>
                  <a:cubicBezTo>
                    <a:pt x="1590" y="3644"/>
                    <a:pt x="2363" y="3115"/>
                    <a:pt x="2799" y="2644"/>
                  </a:cubicBezTo>
                  <a:cubicBezTo>
                    <a:pt x="3477" y="1942"/>
                    <a:pt x="3835" y="965"/>
                    <a:pt x="3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0"/>
            <p:cNvSpPr/>
            <p:nvPr/>
          </p:nvSpPr>
          <p:spPr>
            <a:xfrm>
              <a:off x="5798288" y="1829475"/>
              <a:ext cx="116275" cy="66100"/>
            </a:xfrm>
            <a:custGeom>
              <a:avLst/>
              <a:gdLst/>
              <a:ahLst/>
              <a:cxnLst/>
              <a:rect l="l" t="t" r="r" b="b"/>
              <a:pathLst>
                <a:path w="4651" h="2644" extrusionOk="0">
                  <a:moveTo>
                    <a:pt x="1290" y="1"/>
                  </a:moveTo>
                  <a:cubicBezTo>
                    <a:pt x="856" y="1"/>
                    <a:pt x="420" y="66"/>
                    <a:pt x="1" y="188"/>
                  </a:cubicBezTo>
                  <a:cubicBezTo>
                    <a:pt x="691" y="1403"/>
                    <a:pt x="1941" y="2284"/>
                    <a:pt x="3311" y="2593"/>
                  </a:cubicBezTo>
                  <a:cubicBezTo>
                    <a:pt x="3445" y="2624"/>
                    <a:pt x="3595" y="2643"/>
                    <a:pt x="3741" y="2643"/>
                  </a:cubicBezTo>
                  <a:cubicBezTo>
                    <a:pt x="4214" y="2643"/>
                    <a:pt x="4651" y="2444"/>
                    <a:pt x="4442" y="1808"/>
                  </a:cubicBezTo>
                  <a:cubicBezTo>
                    <a:pt x="4215" y="1141"/>
                    <a:pt x="3465" y="581"/>
                    <a:pt x="2858" y="319"/>
                  </a:cubicBezTo>
                  <a:cubicBezTo>
                    <a:pt x="2363" y="102"/>
                    <a:pt x="1829" y="1"/>
                    <a:pt x="1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0"/>
            <p:cNvSpPr/>
            <p:nvPr/>
          </p:nvSpPr>
          <p:spPr>
            <a:xfrm>
              <a:off x="5689338" y="1180825"/>
              <a:ext cx="96975" cy="85000"/>
            </a:xfrm>
            <a:custGeom>
              <a:avLst/>
              <a:gdLst/>
              <a:ahLst/>
              <a:cxnLst/>
              <a:rect l="l" t="t" r="r" b="b"/>
              <a:pathLst>
                <a:path w="3879" h="3400" extrusionOk="0">
                  <a:moveTo>
                    <a:pt x="1" y="0"/>
                  </a:moveTo>
                  <a:cubicBezTo>
                    <a:pt x="322" y="1369"/>
                    <a:pt x="1287" y="2536"/>
                    <a:pt x="2549" y="3179"/>
                  </a:cubicBezTo>
                  <a:cubicBezTo>
                    <a:pt x="2780" y="3303"/>
                    <a:pt x="3063" y="3399"/>
                    <a:pt x="3306" y="3399"/>
                  </a:cubicBezTo>
                  <a:cubicBezTo>
                    <a:pt x="3626" y="3399"/>
                    <a:pt x="3879" y="3232"/>
                    <a:pt x="3859" y="2739"/>
                  </a:cubicBezTo>
                  <a:cubicBezTo>
                    <a:pt x="3811" y="2048"/>
                    <a:pt x="3228" y="1298"/>
                    <a:pt x="2727" y="893"/>
                  </a:cubicBezTo>
                  <a:cubicBezTo>
                    <a:pt x="1965" y="274"/>
                    <a:pt x="965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0"/>
            <p:cNvSpPr/>
            <p:nvPr/>
          </p:nvSpPr>
          <p:spPr>
            <a:xfrm>
              <a:off x="5705413" y="1301275"/>
              <a:ext cx="159875" cy="140500"/>
            </a:xfrm>
            <a:custGeom>
              <a:avLst/>
              <a:gdLst/>
              <a:ahLst/>
              <a:cxnLst/>
              <a:rect l="l" t="t" r="r" b="b"/>
              <a:pathLst>
                <a:path w="6395" h="5620" extrusionOk="0">
                  <a:moveTo>
                    <a:pt x="3194" y="0"/>
                  </a:moveTo>
                  <a:cubicBezTo>
                    <a:pt x="2270" y="0"/>
                    <a:pt x="1367" y="453"/>
                    <a:pt x="834" y="1290"/>
                  </a:cubicBezTo>
                  <a:cubicBezTo>
                    <a:pt x="1" y="2600"/>
                    <a:pt x="370" y="4350"/>
                    <a:pt x="1680" y="5183"/>
                  </a:cubicBezTo>
                  <a:cubicBezTo>
                    <a:pt x="2149" y="5478"/>
                    <a:pt x="2674" y="5619"/>
                    <a:pt x="3192" y="5619"/>
                  </a:cubicBezTo>
                  <a:cubicBezTo>
                    <a:pt x="4119" y="5619"/>
                    <a:pt x="5026" y="5166"/>
                    <a:pt x="5561" y="4326"/>
                  </a:cubicBezTo>
                  <a:cubicBezTo>
                    <a:pt x="6395" y="3040"/>
                    <a:pt x="6025" y="1290"/>
                    <a:pt x="4716" y="445"/>
                  </a:cubicBezTo>
                  <a:cubicBezTo>
                    <a:pt x="4243" y="144"/>
                    <a:pt x="3715" y="0"/>
                    <a:pt x="3194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0"/>
            <p:cNvSpPr/>
            <p:nvPr/>
          </p:nvSpPr>
          <p:spPr>
            <a:xfrm>
              <a:off x="5857238" y="1921000"/>
              <a:ext cx="158675" cy="140500"/>
            </a:xfrm>
            <a:custGeom>
              <a:avLst/>
              <a:gdLst/>
              <a:ahLst/>
              <a:cxnLst/>
              <a:rect l="l" t="t" r="r" b="b"/>
              <a:pathLst>
                <a:path w="6347" h="5620" extrusionOk="0">
                  <a:moveTo>
                    <a:pt x="3174" y="1"/>
                  </a:moveTo>
                  <a:cubicBezTo>
                    <a:pt x="2055" y="1"/>
                    <a:pt x="997" y="666"/>
                    <a:pt x="560" y="1778"/>
                  </a:cubicBezTo>
                  <a:cubicBezTo>
                    <a:pt x="0" y="3219"/>
                    <a:pt x="691" y="4850"/>
                    <a:pt x="2143" y="5421"/>
                  </a:cubicBezTo>
                  <a:cubicBezTo>
                    <a:pt x="2483" y="5556"/>
                    <a:pt x="2833" y="5620"/>
                    <a:pt x="3177" y="5620"/>
                  </a:cubicBezTo>
                  <a:cubicBezTo>
                    <a:pt x="4294" y="5620"/>
                    <a:pt x="5350" y="4948"/>
                    <a:pt x="5787" y="3838"/>
                  </a:cubicBezTo>
                  <a:cubicBezTo>
                    <a:pt x="6346" y="2397"/>
                    <a:pt x="5656" y="766"/>
                    <a:pt x="4203" y="195"/>
                  </a:cubicBezTo>
                  <a:cubicBezTo>
                    <a:pt x="3865" y="63"/>
                    <a:pt x="3517" y="1"/>
                    <a:pt x="3174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0"/>
            <p:cNvSpPr/>
            <p:nvPr/>
          </p:nvSpPr>
          <p:spPr>
            <a:xfrm>
              <a:off x="6067963" y="1594825"/>
              <a:ext cx="155400" cy="140275"/>
            </a:xfrm>
            <a:custGeom>
              <a:avLst/>
              <a:gdLst/>
              <a:ahLst/>
              <a:cxnLst/>
              <a:rect l="l" t="t" r="r" b="b"/>
              <a:pathLst>
                <a:path w="6216" h="5611" extrusionOk="0">
                  <a:moveTo>
                    <a:pt x="3108" y="1"/>
                  </a:moveTo>
                  <a:cubicBezTo>
                    <a:pt x="2416" y="1"/>
                    <a:pt x="1723" y="254"/>
                    <a:pt x="1179" y="764"/>
                  </a:cubicBezTo>
                  <a:cubicBezTo>
                    <a:pt x="48" y="1835"/>
                    <a:pt x="1" y="3597"/>
                    <a:pt x="1060" y="4729"/>
                  </a:cubicBezTo>
                  <a:cubicBezTo>
                    <a:pt x="1617" y="5316"/>
                    <a:pt x="2362" y="5611"/>
                    <a:pt x="3108" y="5611"/>
                  </a:cubicBezTo>
                  <a:cubicBezTo>
                    <a:pt x="3800" y="5611"/>
                    <a:pt x="4493" y="5357"/>
                    <a:pt x="5037" y="4848"/>
                  </a:cubicBezTo>
                  <a:cubicBezTo>
                    <a:pt x="6168" y="3776"/>
                    <a:pt x="6216" y="2014"/>
                    <a:pt x="5156" y="883"/>
                  </a:cubicBezTo>
                  <a:cubicBezTo>
                    <a:pt x="4600" y="296"/>
                    <a:pt x="3855" y="1"/>
                    <a:pt x="3108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3" name="Google Shape;4383;p80"/>
          <p:cNvGrpSpPr/>
          <p:nvPr/>
        </p:nvGrpSpPr>
        <p:grpSpPr>
          <a:xfrm rot="1407025">
            <a:off x="7601130" y="2118864"/>
            <a:ext cx="407020" cy="741882"/>
            <a:chOff x="-214625" y="3943775"/>
            <a:chExt cx="458725" cy="836125"/>
          </a:xfrm>
        </p:grpSpPr>
        <p:sp>
          <p:nvSpPr>
            <p:cNvPr id="4384" name="Google Shape;4384;p80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0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0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0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0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0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0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0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0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0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0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0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6" name="Google Shape;4396;p80"/>
          <p:cNvSpPr/>
          <p:nvPr/>
        </p:nvSpPr>
        <p:spPr>
          <a:xfrm rot="2131633">
            <a:off x="7730151" y="1751612"/>
            <a:ext cx="148962" cy="30176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80"/>
          <p:cNvSpPr/>
          <p:nvPr/>
        </p:nvSpPr>
        <p:spPr>
          <a:xfrm rot="19468367" flipH="1">
            <a:off x="6459876" y="2184599"/>
            <a:ext cx="148962" cy="30176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9" name="Google Shape;4399;p80"/>
          <p:cNvSpPr/>
          <p:nvPr/>
        </p:nvSpPr>
        <p:spPr>
          <a:xfrm>
            <a:off x="1094516" y="985267"/>
            <a:ext cx="1356907" cy="1185230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4" name="Google Shape;4404;p80"/>
          <p:cNvGrpSpPr/>
          <p:nvPr/>
        </p:nvGrpSpPr>
        <p:grpSpPr>
          <a:xfrm rot="9131269">
            <a:off x="2698724" y="1442923"/>
            <a:ext cx="504271" cy="919142"/>
            <a:chOff x="-214625" y="3943775"/>
            <a:chExt cx="458725" cy="836125"/>
          </a:xfrm>
        </p:grpSpPr>
        <p:sp>
          <p:nvSpPr>
            <p:cNvPr id="4405" name="Google Shape;4405;p80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0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0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0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0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0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0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0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0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0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0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0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7" name="Google Shape;4417;p80"/>
          <p:cNvSpPr/>
          <p:nvPr/>
        </p:nvSpPr>
        <p:spPr>
          <a:xfrm rot="19468367" flipH="1">
            <a:off x="571424" y="1141071"/>
            <a:ext cx="148962" cy="30176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80"/>
          <p:cNvSpPr/>
          <p:nvPr/>
        </p:nvSpPr>
        <p:spPr>
          <a:xfrm rot="7125352" flipH="1">
            <a:off x="3833776" y="987442"/>
            <a:ext cx="1356993" cy="1185191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3" name="Google Shape;4423;p80"/>
          <p:cNvGrpSpPr/>
          <p:nvPr/>
        </p:nvGrpSpPr>
        <p:grpSpPr>
          <a:xfrm rot="166080">
            <a:off x="6379976" y="3277091"/>
            <a:ext cx="681097" cy="897969"/>
            <a:chOff x="4326425" y="5583250"/>
            <a:chExt cx="744150" cy="981100"/>
          </a:xfrm>
        </p:grpSpPr>
        <p:sp>
          <p:nvSpPr>
            <p:cNvPr id="4424" name="Google Shape;4424;p80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0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0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0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0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0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0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0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0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0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0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5" name="Google Shape;4435;p80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0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0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0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0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0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0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0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0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0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0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0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0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0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49" name="Google Shape;4449;p80"/>
          <p:cNvSpPr/>
          <p:nvPr/>
        </p:nvSpPr>
        <p:spPr>
          <a:xfrm rot="2131633">
            <a:off x="5006701" y="1707987"/>
            <a:ext cx="148962" cy="30176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5" name="Google Shape;4345;p80"/>
          <p:cNvSpPr txBox="1">
            <a:spLocks noGrp="1"/>
          </p:cNvSpPr>
          <p:nvPr>
            <p:ph type="subTitle" idx="1"/>
          </p:nvPr>
        </p:nvSpPr>
        <p:spPr>
          <a:xfrm>
            <a:off x="646765" y="2215581"/>
            <a:ext cx="2456020" cy="2256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위치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샵 기본 정보</a:t>
            </a:r>
            <a:r>
              <a:rPr lang="en-US" altLang="ko-KR" b="1" dirty="0">
                <a:solidFill>
                  <a:schemeClr val="accent4"/>
                </a:solidFill>
                <a:latin typeface="+mj-ea"/>
                <a:ea typeface="+mj-ea"/>
              </a:rPr>
              <a:t>,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사진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교통정보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자체 </a:t>
            </a:r>
            <a:r>
              <a:rPr lang="ko-KR" altLang="en-US" b="1" dirty="0" err="1">
                <a:solidFill>
                  <a:schemeClr val="accent4"/>
                </a:solidFill>
                <a:latin typeface="+mj-ea"/>
                <a:ea typeface="+mj-ea"/>
              </a:rPr>
              <a:t>제로웨이스트</a:t>
            </a: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 샵 운영</a:t>
            </a:r>
          </a:p>
        </p:txBody>
      </p:sp>
      <p:sp>
        <p:nvSpPr>
          <p:cNvPr id="4347" name="Google Shape;4347;p80"/>
          <p:cNvSpPr txBox="1">
            <a:spLocks noGrp="1"/>
          </p:cNvSpPr>
          <p:nvPr>
            <p:ph type="subTitle" idx="3"/>
          </p:nvPr>
        </p:nvSpPr>
        <p:spPr>
          <a:xfrm>
            <a:off x="3356974" y="2061626"/>
            <a:ext cx="2480700" cy="2256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인공지능형 </a:t>
            </a:r>
            <a:r>
              <a:rPr lang="ko-KR" altLang="en-US" b="1" dirty="0" err="1">
                <a:solidFill>
                  <a:schemeClr val="accent4"/>
                </a:solidFill>
                <a:latin typeface="+mj-ea"/>
                <a:ea typeface="+mj-ea"/>
              </a:rPr>
              <a:t>쳇봇</a:t>
            </a: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 상담 서비스</a:t>
            </a:r>
            <a:endParaRPr lang="en-US" altLang="ko-KR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4"/>
                </a:solidFill>
                <a:latin typeface="+mj-ea"/>
                <a:ea typeface="+mj-ea"/>
              </a:rPr>
              <a:t>재활용사진 분류모델</a:t>
            </a:r>
            <a:endParaRPr lang="en-US" altLang="ko-KR" dirty="0">
              <a:solidFill>
                <a:schemeClr val="accent4"/>
              </a:solidFill>
              <a:latin typeface="+mj-ea"/>
              <a:ea typeface="+mj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4"/>
                </a:solidFill>
                <a:latin typeface="+mj-ea"/>
                <a:ea typeface="+mj-ea"/>
              </a:rPr>
              <a:t>제로웨이스트</a:t>
            </a:r>
            <a:r>
              <a:rPr lang="ko-KR" altLang="en-US" dirty="0">
                <a:solidFill>
                  <a:schemeClr val="accent4"/>
                </a:solidFill>
                <a:latin typeface="+mj-ea"/>
                <a:ea typeface="+mj-ea"/>
              </a:rPr>
              <a:t> 통합정보 제공</a:t>
            </a:r>
            <a:endParaRPr lang="ko-KR" altLang="en-US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제로 </a:t>
            </a:r>
            <a:r>
              <a:rPr lang="ko-KR" altLang="en-US" b="1" dirty="0" err="1">
                <a:solidFill>
                  <a:schemeClr val="accent4"/>
                </a:solidFill>
                <a:latin typeface="+mj-ea"/>
                <a:ea typeface="+mj-ea"/>
              </a:rPr>
              <a:t>웨이스트샵</a:t>
            </a: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 유사 </a:t>
            </a:r>
            <a:r>
              <a:rPr lang="ko-KR" altLang="en-US" b="1" dirty="0" err="1">
                <a:solidFill>
                  <a:schemeClr val="accent4"/>
                </a:solidFill>
                <a:latin typeface="+mj-ea"/>
                <a:ea typeface="+mj-ea"/>
              </a:rPr>
              <a:t>추천샵</a:t>
            </a: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 정보</a:t>
            </a:r>
          </a:p>
        </p:txBody>
      </p:sp>
      <p:sp>
        <p:nvSpPr>
          <p:cNvPr id="4349" name="Google Shape;4349;p80"/>
          <p:cNvSpPr txBox="1">
            <a:spLocks noGrp="1"/>
          </p:cNvSpPr>
          <p:nvPr>
            <p:ph type="subTitle" idx="5"/>
          </p:nvPr>
        </p:nvSpPr>
        <p:spPr>
          <a:xfrm>
            <a:off x="6286463" y="2164884"/>
            <a:ext cx="2480700" cy="2256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accent4"/>
              </a:solidFill>
              <a:latin typeface="+mj-ea"/>
              <a:ea typeface="+mj-ea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미세먼지 정보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4"/>
                </a:solidFill>
                <a:latin typeface="+mj-ea"/>
                <a:ea typeface="+mj-ea"/>
              </a:rPr>
              <a:t>쓰레기 분리 배출 정보</a:t>
            </a:r>
          </a:p>
        </p:txBody>
      </p:sp>
      <p:sp>
        <p:nvSpPr>
          <p:cNvPr id="4346" name="Google Shape;4346;p80"/>
          <p:cNvSpPr txBox="1">
            <a:spLocks noGrp="1"/>
          </p:cNvSpPr>
          <p:nvPr>
            <p:ph type="title" idx="2"/>
          </p:nvPr>
        </p:nvSpPr>
        <p:spPr>
          <a:xfrm>
            <a:off x="860250" y="1511788"/>
            <a:ext cx="1973588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재활용 관련 샵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통합 정보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348" name="Google Shape;4348;p80"/>
          <p:cNvSpPr txBox="1">
            <a:spLocks noGrp="1"/>
          </p:cNvSpPr>
          <p:nvPr>
            <p:ph type="title" idx="4"/>
          </p:nvPr>
        </p:nvSpPr>
        <p:spPr>
          <a:xfrm>
            <a:off x="3328808" y="1391714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dirty="0">
                <a:latin typeface="+mj-ea"/>
                <a:ea typeface="+mj-ea"/>
              </a:rPr>
              <a:t>인공지능형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서비스 제공</a:t>
            </a:r>
          </a:p>
        </p:txBody>
      </p:sp>
      <p:sp>
        <p:nvSpPr>
          <p:cNvPr id="4350" name="Google Shape;4350;p80"/>
          <p:cNvSpPr txBox="1">
            <a:spLocks noGrp="1"/>
          </p:cNvSpPr>
          <p:nvPr>
            <p:ph type="title" idx="6"/>
          </p:nvPr>
        </p:nvSpPr>
        <p:spPr>
          <a:xfrm>
            <a:off x="6227114" y="1466273"/>
            <a:ext cx="24780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dirty="0">
                <a:latin typeface="+mj-ea"/>
                <a:ea typeface="+mj-ea"/>
              </a:rPr>
              <a:t>친환경 관련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공익 정보 제공</a:t>
            </a:r>
          </a:p>
        </p:txBody>
      </p:sp>
    </p:spTree>
    <p:extLst>
      <p:ext uri="{BB962C8B-B14F-4D97-AF65-F5344CB8AC3E}">
        <p14:creationId xmlns:p14="http://schemas.microsoft.com/office/powerpoint/2010/main" val="185915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5532;p98">
            <a:extLst>
              <a:ext uri="{FF2B5EF4-FFF2-40B4-BE49-F238E27FC236}">
                <a16:creationId xmlns:a16="http://schemas.microsoft.com/office/drawing/2014/main" id="{208FA5B9-36AA-4957-963C-EB8339A7C9D3}"/>
              </a:ext>
            </a:extLst>
          </p:cNvPr>
          <p:cNvGrpSpPr/>
          <p:nvPr/>
        </p:nvGrpSpPr>
        <p:grpSpPr>
          <a:xfrm rot="10263597">
            <a:off x="5312654" y="-396611"/>
            <a:ext cx="4416061" cy="3102016"/>
            <a:chOff x="1813811" y="-1101734"/>
            <a:chExt cx="4416061" cy="3102016"/>
          </a:xfrm>
        </p:grpSpPr>
        <p:grpSp>
          <p:nvGrpSpPr>
            <p:cNvPr id="43" name="Google Shape;5533;p98">
              <a:extLst>
                <a:ext uri="{FF2B5EF4-FFF2-40B4-BE49-F238E27FC236}">
                  <a16:creationId xmlns:a16="http://schemas.microsoft.com/office/drawing/2014/main" id="{79FD661F-8359-411E-8E34-C8472663BB68}"/>
                </a:ext>
              </a:extLst>
            </p:cNvPr>
            <p:cNvGrpSpPr/>
            <p:nvPr/>
          </p:nvGrpSpPr>
          <p:grpSpPr>
            <a:xfrm rot="3182169">
              <a:off x="5638228" y="-288271"/>
              <a:ext cx="379449" cy="720480"/>
              <a:chOff x="2263675" y="890788"/>
              <a:chExt cx="248900" cy="472600"/>
            </a:xfrm>
          </p:grpSpPr>
          <p:sp>
            <p:nvSpPr>
              <p:cNvPr id="84" name="Google Shape;5534;p98">
                <a:extLst>
                  <a:ext uri="{FF2B5EF4-FFF2-40B4-BE49-F238E27FC236}">
                    <a16:creationId xmlns:a16="http://schemas.microsoft.com/office/drawing/2014/main" id="{ED89D855-3732-4235-9C3B-6541F5A43411}"/>
                  </a:ext>
                </a:extLst>
              </p:cNvPr>
              <p:cNvSpPr/>
              <p:nvPr/>
            </p:nvSpPr>
            <p:spPr>
              <a:xfrm>
                <a:off x="2263675" y="890788"/>
                <a:ext cx="248900" cy="472600"/>
              </a:xfrm>
              <a:custGeom>
                <a:avLst/>
                <a:gdLst/>
                <a:ahLst/>
                <a:cxnLst/>
                <a:rect l="l" t="t" r="r" b="b"/>
                <a:pathLst>
                  <a:path w="9956" h="18904" extrusionOk="0">
                    <a:moveTo>
                      <a:pt x="4075" y="0"/>
                    </a:moveTo>
                    <a:cubicBezTo>
                      <a:pt x="3898" y="0"/>
                      <a:pt x="3718" y="22"/>
                      <a:pt x="3537" y="68"/>
                    </a:cubicBezTo>
                    <a:cubicBezTo>
                      <a:pt x="1" y="961"/>
                      <a:pt x="1215" y="9010"/>
                      <a:pt x="2882" y="13236"/>
                    </a:cubicBezTo>
                    <a:cubicBezTo>
                      <a:pt x="4537" y="17463"/>
                      <a:pt x="4132" y="18904"/>
                      <a:pt x="4132" y="18904"/>
                    </a:cubicBezTo>
                    <a:cubicBezTo>
                      <a:pt x="4132" y="18904"/>
                      <a:pt x="6811" y="17285"/>
                      <a:pt x="8430" y="12284"/>
                    </a:cubicBezTo>
                    <a:cubicBezTo>
                      <a:pt x="9955" y="7540"/>
                      <a:pt x="7355" y="0"/>
                      <a:pt x="4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535;p98">
                <a:extLst>
                  <a:ext uri="{FF2B5EF4-FFF2-40B4-BE49-F238E27FC236}">
                    <a16:creationId xmlns:a16="http://schemas.microsoft.com/office/drawing/2014/main" id="{EF0A9D82-D017-4A26-9C91-4AB3701BE4CA}"/>
                  </a:ext>
                </a:extLst>
              </p:cNvPr>
              <p:cNvSpPr/>
              <p:nvPr/>
            </p:nvSpPr>
            <p:spPr>
              <a:xfrm>
                <a:off x="2365475" y="990113"/>
                <a:ext cx="93200" cy="360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407" extrusionOk="0">
                    <a:moveTo>
                      <a:pt x="394" y="0"/>
                    </a:moveTo>
                    <a:lnTo>
                      <a:pt x="191" y="108"/>
                    </a:lnTo>
                    <a:cubicBezTo>
                      <a:pt x="215" y="179"/>
                      <a:pt x="3477" y="7001"/>
                      <a:pt x="1" y="14324"/>
                    </a:cubicBezTo>
                    <a:lnTo>
                      <a:pt x="203" y="14407"/>
                    </a:lnTo>
                    <a:cubicBezTo>
                      <a:pt x="3727" y="6989"/>
                      <a:pt x="429" y="84"/>
                      <a:pt x="3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5536;p98">
              <a:extLst>
                <a:ext uri="{FF2B5EF4-FFF2-40B4-BE49-F238E27FC236}">
                  <a16:creationId xmlns:a16="http://schemas.microsoft.com/office/drawing/2014/main" id="{BAF60C7E-AA2C-4846-94B1-445E2A2990B0}"/>
                </a:ext>
              </a:extLst>
            </p:cNvPr>
            <p:cNvGrpSpPr/>
            <p:nvPr/>
          </p:nvGrpSpPr>
          <p:grpSpPr>
            <a:xfrm rot="2852146">
              <a:off x="2485922" y="-1056195"/>
              <a:ext cx="1148697" cy="2328048"/>
              <a:chOff x="1803775" y="5029925"/>
              <a:chExt cx="655775" cy="1329050"/>
            </a:xfrm>
          </p:grpSpPr>
          <p:sp>
            <p:nvSpPr>
              <p:cNvPr id="73" name="Google Shape;5537;p98">
                <a:extLst>
                  <a:ext uri="{FF2B5EF4-FFF2-40B4-BE49-F238E27FC236}">
                    <a16:creationId xmlns:a16="http://schemas.microsoft.com/office/drawing/2014/main" id="{F40B6A64-DEE4-4382-A5D4-3BD5B4F828B4}"/>
                  </a:ext>
                </a:extLst>
              </p:cNvPr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6344" extrusionOk="0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538;p98">
                <a:extLst>
                  <a:ext uri="{FF2B5EF4-FFF2-40B4-BE49-F238E27FC236}">
                    <a16:creationId xmlns:a16="http://schemas.microsoft.com/office/drawing/2014/main" id="{133F7E33-DCD0-412F-A934-59CE590E7823}"/>
                  </a:ext>
                </a:extLst>
              </p:cNvPr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23430" extrusionOk="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539;p98">
                <a:extLst>
                  <a:ext uri="{FF2B5EF4-FFF2-40B4-BE49-F238E27FC236}">
                    <a16:creationId xmlns:a16="http://schemas.microsoft.com/office/drawing/2014/main" id="{01E16F4F-F82F-42A4-BFFD-25E2892BFF8D}"/>
                  </a:ext>
                </a:extLst>
              </p:cNvPr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22335" extrusionOk="0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540;p98">
                <a:extLst>
                  <a:ext uri="{FF2B5EF4-FFF2-40B4-BE49-F238E27FC236}">
                    <a16:creationId xmlns:a16="http://schemas.microsoft.com/office/drawing/2014/main" id="{0A471A32-40CE-4579-9CE7-91B08458EF32}"/>
                  </a:ext>
                </a:extLst>
              </p:cNvPr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1852" extrusionOk="0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541;p98">
                <a:extLst>
                  <a:ext uri="{FF2B5EF4-FFF2-40B4-BE49-F238E27FC236}">
                    <a16:creationId xmlns:a16="http://schemas.microsoft.com/office/drawing/2014/main" id="{4C071107-E163-4E30-83EF-A57D3AFB6B7B}"/>
                  </a:ext>
                </a:extLst>
              </p:cNvPr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23254" extrusionOk="0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542;p98">
                <a:extLst>
                  <a:ext uri="{FF2B5EF4-FFF2-40B4-BE49-F238E27FC236}">
                    <a16:creationId xmlns:a16="http://schemas.microsoft.com/office/drawing/2014/main" id="{0DF04D33-1DC6-4F25-832E-01B362CFEE68}"/>
                  </a:ext>
                </a:extLst>
              </p:cNvPr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avLst/>
                <a:gdLst/>
                <a:ahLst/>
                <a:cxnLst/>
                <a:rect l="l" t="t" r="r" b="b"/>
                <a:pathLst>
                  <a:path w="15825" h="17473" extrusionOk="0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543;p98">
                <a:extLst>
                  <a:ext uri="{FF2B5EF4-FFF2-40B4-BE49-F238E27FC236}">
                    <a16:creationId xmlns:a16="http://schemas.microsoft.com/office/drawing/2014/main" id="{DECAA3AD-6FF4-4B5B-9847-ADFABB1D1892}"/>
                  </a:ext>
                </a:extLst>
              </p:cNvPr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62" extrusionOk="0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544;p98">
                <a:extLst>
                  <a:ext uri="{FF2B5EF4-FFF2-40B4-BE49-F238E27FC236}">
                    <a16:creationId xmlns:a16="http://schemas.microsoft.com/office/drawing/2014/main" id="{739E05E1-3D52-47D2-8F9E-968A24E4718F}"/>
                  </a:ext>
                </a:extLst>
              </p:cNvPr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2884" extrusionOk="0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545;p98">
                <a:extLst>
                  <a:ext uri="{FF2B5EF4-FFF2-40B4-BE49-F238E27FC236}">
                    <a16:creationId xmlns:a16="http://schemas.microsoft.com/office/drawing/2014/main" id="{107232FC-00E1-4DC8-AD26-BF7A073BE577}"/>
                  </a:ext>
                </a:extLst>
              </p:cNvPr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1027" extrusionOk="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546;p98">
                <a:extLst>
                  <a:ext uri="{FF2B5EF4-FFF2-40B4-BE49-F238E27FC236}">
                    <a16:creationId xmlns:a16="http://schemas.microsoft.com/office/drawing/2014/main" id="{FF589F77-B5C6-4EF3-981E-FE20D0C3BC19}"/>
                  </a:ext>
                </a:extLst>
              </p:cNvPr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2146" extrusionOk="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547;p98">
                <a:extLst>
                  <a:ext uri="{FF2B5EF4-FFF2-40B4-BE49-F238E27FC236}">
                    <a16:creationId xmlns:a16="http://schemas.microsoft.com/office/drawing/2014/main" id="{9C9B7756-2A30-44C1-8090-DC0FBE677173}"/>
                  </a:ext>
                </a:extLst>
              </p:cNvPr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22790" extrusionOk="0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5548;p98">
              <a:extLst>
                <a:ext uri="{FF2B5EF4-FFF2-40B4-BE49-F238E27FC236}">
                  <a16:creationId xmlns:a16="http://schemas.microsoft.com/office/drawing/2014/main" id="{7F9FEA16-BA2A-46F5-B48B-E604A2B51748}"/>
                </a:ext>
              </a:extLst>
            </p:cNvPr>
            <p:cNvGrpSpPr/>
            <p:nvPr/>
          </p:nvGrpSpPr>
          <p:grpSpPr>
            <a:xfrm rot="6424968">
              <a:off x="2430613" y="731163"/>
              <a:ext cx="765964" cy="1396030"/>
              <a:chOff x="-214625" y="3943775"/>
              <a:chExt cx="458725" cy="836125"/>
            </a:xfrm>
          </p:grpSpPr>
          <p:sp>
            <p:nvSpPr>
              <p:cNvPr id="59" name="Google Shape;5549;p98">
                <a:extLst>
                  <a:ext uri="{FF2B5EF4-FFF2-40B4-BE49-F238E27FC236}">
                    <a16:creationId xmlns:a16="http://schemas.microsoft.com/office/drawing/2014/main" id="{237268C2-A803-4573-BB54-C1B5EA02329B}"/>
                  </a:ext>
                </a:extLst>
              </p:cNvPr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20075" extrusionOk="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550;p98">
                <a:extLst>
                  <a:ext uri="{FF2B5EF4-FFF2-40B4-BE49-F238E27FC236}">
                    <a16:creationId xmlns:a16="http://schemas.microsoft.com/office/drawing/2014/main" id="{A8969BF4-A525-4D2E-B5BE-00A8571593F2}"/>
                  </a:ext>
                </a:extLst>
              </p:cNvPr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13097" extrusionOk="0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551;p98">
                <a:extLst>
                  <a:ext uri="{FF2B5EF4-FFF2-40B4-BE49-F238E27FC236}">
                    <a16:creationId xmlns:a16="http://schemas.microsoft.com/office/drawing/2014/main" id="{15B69C29-2C25-400B-844B-8D5CE7F579E6}"/>
                  </a:ext>
                </a:extLst>
              </p:cNvPr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05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552;p98">
                <a:extLst>
                  <a:ext uri="{FF2B5EF4-FFF2-40B4-BE49-F238E27FC236}">
                    <a16:creationId xmlns:a16="http://schemas.microsoft.com/office/drawing/2014/main" id="{01A818DE-80B5-44EE-AD92-25538E348074}"/>
                  </a:ext>
                </a:extLst>
              </p:cNvPr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33445" extrusionOk="0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553;p98">
                <a:extLst>
                  <a:ext uri="{FF2B5EF4-FFF2-40B4-BE49-F238E27FC236}">
                    <a16:creationId xmlns:a16="http://schemas.microsoft.com/office/drawing/2014/main" id="{B8BD148D-C145-44FB-A0EB-5230B69D6293}"/>
                  </a:ext>
                </a:extLst>
              </p:cNvPr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5837" extrusionOk="0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554;p98">
                <a:extLst>
                  <a:ext uri="{FF2B5EF4-FFF2-40B4-BE49-F238E27FC236}">
                    <a16:creationId xmlns:a16="http://schemas.microsoft.com/office/drawing/2014/main" id="{DD77E9F0-6E2F-4562-AA63-F87D76EB5BAE}"/>
                  </a:ext>
                </a:extLst>
              </p:cNvPr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8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555;p98">
                <a:extLst>
                  <a:ext uri="{FF2B5EF4-FFF2-40B4-BE49-F238E27FC236}">
                    <a16:creationId xmlns:a16="http://schemas.microsoft.com/office/drawing/2014/main" id="{5C06A593-059F-47E8-97FB-803593EC052B}"/>
                  </a:ext>
                </a:extLst>
              </p:cNvPr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5335" extrusionOk="0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556;p98">
                <a:extLst>
                  <a:ext uri="{FF2B5EF4-FFF2-40B4-BE49-F238E27FC236}">
                    <a16:creationId xmlns:a16="http://schemas.microsoft.com/office/drawing/2014/main" id="{87109A2C-FD7B-4086-AA9F-BD29E7008151}"/>
                  </a:ext>
                </a:extLst>
              </p:cNvPr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442" extrusionOk="0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557;p98">
                <a:extLst>
                  <a:ext uri="{FF2B5EF4-FFF2-40B4-BE49-F238E27FC236}">
                    <a16:creationId xmlns:a16="http://schemas.microsoft.com/office/drawing/2014/main" id="{3C346805-3002-4192-874D-E0E0F22E14C3}"/>
                  </a:ext>
                </a:extLst>
              </p:cNvPr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3084" extrusionOk="0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558;p98">
                <a:extLst>
                  <a:ext uri="{FF2B5EF4-FFF2-40B4-BE49-F238E27FC236}">
                    <a16:creationId xmlns:a16="http://schemas.microsoft.com/office/drawing/2014/main" id="{01C179DF-A102-4292-8CBD-3BC42D0D60CE}"/>
                  </a:ext>
                </a:extLst>
              </p:cNvPr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930" extrusionOk="0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559;p98">
                <a:extLst>
                  <a:ext uri="{FF2B5EF4-FFF2-40B4-BE49-F238E27FC236}">
                    <a16:creationId xmlns:a16="http://schemas.microsoft.com/office/drawing/2014/main" id="{27B5EEE0-2DD9-43B8-A317-A1609A035EFB}"/>
                  </a:ext>
                </a:extLst>
              </p:cNvPr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228" extrusionOk="0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560;p98">
                <a:extLst>
                  <a:ext uri="{FF2B5EF4-FFF2-40B4-BE49-F238E27FC236}">
                    <a16:creationId xmlns:a16="http://schemas.microsoft.com/office/drawing/2014/main" id="{CCA4D763-E60F-4FF4-897D-4CE2547E328F}"/>
                  </a:ext>
                </a:extLst>
              </p:cNvPr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728" extrusionOk="0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5561;p98">
              <a:extLst>
                <a:ext uri="{FF2B5EF4-FFF2-40B4-BE49-F238E27FC236}">
                  <a16:creationId xmlns:a16="http://schemas.microsoft.com/office/drawing/2014/main" id="{0971ABA2-E7F8-436A-809E-FC759AE94122}"/>
                </a:ext>
              </a:extLst>
            </p:cNvPr>
            <p:cNvGrpSpPr/>
            <p:nvPr/>
          </p:nvGrpSpPr>
          <p:grpSpPr>
            <a:xfrm rot="6486648">
              <a:off x="4136594" y="-518921"/>
              <a:ext cx="1166731" cy="1651795"/>
              <a:chOff x="1793075" y="1583538"/>
              <a:chExt cx="552200" cy="781775"/>
            </a:xfrm>
          </p:grpSpPr>
          <p:sp>
            <p:nvSpPr>
              <p:cNvPr id="48" name="Google Shape;5562;p98">
                <a:extLst>
                  <a:ext uri="{FF2B5EF4-FFF2-40B4-BE49-F238E27FC236}">
                    <a16:creationId xmlns:a16="http://schemas.microsoft.com/office/drawing/2014/main" id="{62407E1B-DE13-4008-ABE3-89446CA444A2}"/>
                  </a:ext>
                </a:extLst>
              </p:cNvPr>
              <p:cNvSpPr/>
              <p:nvPr/>
            </p:nvSpPr>
            <p:spPr>
              <a:xfrm>
                <a:off x="2040150" y="1950063"/>
                <a:ext cx="70250" cy="415250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6610" extrusionOk="0">
                    <a:moveTo>
                      <a:pt x="226" y="0"/>
                    </a:moveTo>
                    <a:lnTo>
                      <a:pt x="0" y="24"/>
                    </a:lnTo>
                    <a:cubicBezTo>
                      <a:pt x="0" y="143"/>
                      <a:pt x="965" y="12502"/>
                      <a:pt x="2608" y="16609"/>
                    </a:cubicBezTo>
                    <a:lnTo>
                      <a:pt x="2810" y="16538"/>
                    </a:lnTo>
                    <a:cubicBezTo>
                      <a:pt x="1191" y="12466"/>
                      <a:pt x="238" y="119"/>
                      <a:pt x="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63;p98">
                <a:extLst>
                  <a:ext uri="{FF2B5EF4-FFF2-40B4-BE49-F238E27FC236}">
                    <a16:creationId xmlns:a16="http://schemas.microsoft.com/office/drawing/2014/main" id="{9D01415E-5C67-4EB9-AC89-B746C13EDFA7}"/>
                  </a:ext>
                </a:extLst>
              </p:cNvPr>
              <p:cNvSpPr/>
              <p:nvPr/>
            </p:nvSpPr>
            <p:spPr>
              <a:xfrm>
                <a:off x="1793075" y="1829763"/>
                <a:ext cx="276850" cy="347875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13915" extrusionOk="0">
                    <a:moveTo>
                      <a:pt x="3644" y="1"/>
                    </a:moveTo>
                    <a:cubicBezTo>
                      <a:pt x="3201" y="1"/>
                      <a:pt x="2634" y="139"/>
                      <a:pt x="1906" y="466"/>
                    </a:cubicBezTo>
                    <a:cubicBezTo>
                      <a:pt x="191" y="1228"/>
                      <a:pt x="1" y="2705"/>
                      <a:pt x="1001" y="3883"/>
                    </a:cubicBezTo>
                    <a:cubicBezTo>
                      <a:pt x="2013" y="5050"/>
                      <a:pt x="1858" y="6455"/>
                      <a:pt x="1656" y="7360"/>
                    </a:cubicBezTo>
                    <a:cubicBezTo>
                      <a:pt x="1442" y="8265"/>
                      <a:pt x="2180" y="9396"/>
                      <a:pt x="3740" y="9467"/>
                    </a:cubicBezTo>
                    <a:cubicBezTo>
                      <a:pt x="5299" y="9551"/>
                      <a:pt x="5013" y="10229"/>
                      <a:pt x="5704" y="11896"/>
                    </a:cubicBezTo>
                    <a:cubicBezTo>
                      <a:pt x="6186" y="13057"/>
                      <a:pt x="8312" y="13914"/>
                      <a:pt x="9675" y="13914"/>
                    </a:cubicBezTo>
                    <a:cubicBezTo>
                      <a:pt x="10298" y="13914"/>
                      <a:pt x="10761" y="13736"/>
                      <a:pt x="10836" y="13325"/>
                    </a:cubicBezTo>
                    <a:cubicBezTo>
                      <a:pt x="11074" y="12015"/>
                      <a:pt x="9955" y="9158"/>
                      <a:pt x="8764" y="8193"/>
                    </a:cubicBezTo>
                    <a:cubicBezTo>
                      <a:pt x="7573" y="7229"/>
                      <a:pt x="8169" y="6455"/>
                      <a:pt x="7835" y="5431"/>
                    </a:cubicBezTo>
                    <a:cubicBezTo>
                      <a:pt x="7490" y="4395"/>
                      <a:pt x="6228" y="4562"/>
                      <a:pt x="5585" y="3729"/>
                    </a:cubicBezTo>
                    <a:cubicBezTo>
                      <a:pt x="5065" y="3051"/>
                      <a:pt x="5726" y="1"/>
                      <a:pt x="3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564;p98">
                <a:extLst>
                  <a:ext uri="{FF2B5EF4-FFF2-40B4-BE49-F238E27FC236}">
                    <a16:creationId xmlns:a16="http://schemas.microsoft.com/office/drawing/2014/main" id="{C401848E-797A-40B5-A40F-5E8DCDE428CE}"/>
                  </a:ext>
                </a:extLst>
              </p:cNvPr>
              <p:cNvSpPr/>
              <p:nvPr/>
            </p:nvSpPr>
            <p:spPr>
              <a:xfrm>
                <a:off x="1860950" y="1857188"/>
                <a:ext cx="205100" cy="2899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1597" extrusionOk="0">
                    <a:moveTo>
                      <a:pt x="203" y="0"/>
                    </a:moveTo>
                    <a:lnTo>
                      <a:pt x="1" y="72"/>
                    </a:lnTo>
                    <a:cubicBezTo>
                      <a:pt x="24" y="143"/>
                      <a:pt x="2858" y="7525"/>
                      <a:pt x="8073" y="11597"/>
                    </a:cubicBezTo>
                    <a:lnTo>
                      <a:pt x="8204" y="11418"/>
                    </a:lnTo>
                    <a:cubicBezTo>
                      <a:pt x="3049" y="7394"/>
                      <a:pt x="239" y="72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565;p98">
                <a:extLst>
                  <a:ext uri="{FF2B5EF4-FFF2-40B4-BE49-F238E27FC236}">
                    <a16:creationId xmlns:a16="http://schemas.microsoft.com/office/drawing/2014/main" id="{86D52765-61D8-46AB-8BF6-2DB8D069EC7F}"/>
                  </a:ext>
                </a:extLst>
              </p:cNvPr>
              <p:cNvSpPr/>
              <p:nvPr/>
            </p:nvSpPr>
            <p:spPr>
              <a:xfrm>
                <a:off x="2079125" y="1875513"/>
                <a:ext cx="266150" cy="433800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7352" extrusionOk="0">
                    <a:moveTo>
                      <a:pt x="6601" y="1"/>
                    </a:moveTo>
                    <a:cubicBezTo>
                      <a:pt x="3782" y="1"/>
                      <a:pt x="5166" y="3767"/>
                      <a:pt x="4680" y="4708"/>
                    </a:cubicBezTo>
                    <a:cubicBezTo>
                      <a:pt x="4109" y="5804"/>
                      <a:pt x="2692" y="5828"/>
                      <a:pt x="2489" y="7078"/>
                    </a:cubicBezTo>
                    <a:cubicBezTo>
                      <a:pt x="2287" y="8328"/>
                      <a:pt x="3061" y="9138"/>
                      <a:pt x="1906" y="10471"/>
                    </a:cubicBezTo>
                    <a:cubicBezTo>
                      <a:pt x="763" y="11816"/>
                      <a:pt x="1" y="15341"/>
                      <a:pt x="477" y="16829"/>
                    </a:cubicBezTo>
                    <a:cubicBezTo>
                      <a:pt x="591" y="17194"/>
                      <a:pt x="944" y="17352"/>
                      <a:pt x="1419" y="17352"/>
                    </a:cubicBezTo>
                    <a:cubicBezTo>
                      <a:pt x="2881" y="17352"/>
                      <a:pt x="5502" y="15854"/>
                      <a:pt x="5871" y="14281"/>
                    </a:cubicBezTo>
                    <a:cubicBezTo>
                      <a:pt x="6347" y="12209"/>
                      <a:pt x="5930" y="11471"/>
                      <a:pt x="7621" y="11114"/>
                    </a:cubicBezTo>
                    <a:cubicBezTo>
                      <a:pt x="9335" y="10757"/>
                      <a:pt x="9943" y="9316"/>
                      <a:pt x="9573" y="8280"/>
                    </a:cubicBezTo>
                    <a:cubicBezTo>
                      <a:pt x="9204" y="7256"/>
                      <a:pt x="8811" y="5649"/>
                      <a:pt x="9728" y="4101"/>
                    </a:cubicBezTo>
                    <a:cubicBezTo>
                      <a:pt x="10645" y="2565"/>
                      <a:pt x="10169" y="875"/>
                      <a:pt x="8180" y="279"/>
                    </a:cubicBezTo>
                    <a:cubicBezTo>
                      <a:pt x="7545" y="86"/>
                      <a:pt x="7025" y="1"/>
                      <a:pt x="6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566;p98">
                <a:extLst>
                  <a:ext uri="{FF2B5EF4-FFF2-40B4-BE49-F238E27FC236}">
                    <a16:creationId xmlns:a16="http://schemas.microsoft.com/office/drawing/2014/main" id="{52F6F301-AB1E-43E8-AD51-E6632DA82305}"/>
                  </a:ext>
                </a:extLst>
              </p:cNvPr>
              <p:cNvSpPr/>
              <p:nvPr/>
            </p:nvSpPr>
            <p:spPr>
              <a:xfrm>
                <a:off x="2085975" y="1893188"/>
                <a:ext cx="181600" cy="383725"/>
              </a:xfrm>
              <a:custGeom>
                <a:avLst/>
                <a:gdLst/>
                <a:ahLst/>
                <a:cxnLst/>
                <a:rect l="l" t="t" r="r" b="b"/>
                <a:pathLst>
                  <a:path w="7264" h="15349" extrusionOk="0">
                    <a:moveTo>
                      <a:pt x="7037" y="1"/>
                    </a:moveTo>
                    <a:cubicBezTo>
                      <a:pt x="7025" y="96"/>
                      <a:pt x="5013" y="9597"/>
                      <a:pt x="1" y="15193"/>
                    </a:cubicBezTo>
                    <a:lnTo>
                      <a:pt x="167" y="15348"/>
                    </a:lnTo>
                    <a:cubicBezTo>
                      <a:pt x="5228" y="9704"/>
                      <a:pt x="7228" y="132"/>
                      <a:pt x="7264" y="49"/>
                    </a:cubicBez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567;p98">
                <a:extLst>
                  <a:ext uri="{FF2B5EF4-FFF2-40B4-BE49-F238E27FC236}">
                    <a16:creationId xmlns:a16="http://schemas.microsoft.com/office/drawing/2014/main" id="{0690D73A-B56A-4B6C-AECD-7291861D361E}"/>
                  </a:ext>
                </a:extLst>
              </p:cNvPr>
              <p:cNvSpPr/>
              <p:nvPr/>
            </p:nvSpPr>
            <p:spPr>
              <a:xfrm>
                <a:off x="1971675" y="1583538"/>
                <a:ext cx="261375" cy="375175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5007" extrusionOk="0">
                    <a:moveTo>
                      <a:pt x="4852" y="0"/>
                    </a:moveTo>
                    <a:cubicBezTo>
                      <a:pt x="4797" y="0"/>
                      <a:pt x="4740" y="2"/>
                      <a:pt x="4680" y="4"/>
                    </a:cubicBezTo>
                    <a:cubicBezTo>
                      <a:pt x="3132" y="76"/>
                      <a:pt x="3406" y="1695"/>
                      <a:pt x="3513" y="3017"/>
                    </a:cubicBezTo>
                    <a:cubicBezTo>
                      <a:pt x="3620" y="4303"/>
                      <a:pt x="2906" y="4314"/>
                      <a:pt x="1465" y="4779"/>
                    </a:cubicBezTo>
                    <a:cubicBezTo>
                      <a:pt x="1" y="5231"/>
                      <a:pt x="1775" y="8851"/>
                      <a:pt x="2334" y="10160"/>
                    </a:cubicBezTo>
                    <a:cubicBezTo>
                      <a:pt x="2906" y="11470"/>
                      <a:pt x="2680" y="15006"/>
                      <a:pt x="2680" y="15006"/>
                    </a:cubicBezTo>
                    <a:cubicBezTo>
                      <a:pt x="2680" y="15006"/>
                      <a:pt x="5001" y="12780"/>
                      <a:pt x="5597" y="12006"/>
                    </a:cubicBezTo>
                    <a:cubicBezTo>
                      <a:pt x="6192" y="11232"/>
                      <a:pt x="5037" y="10589"/>
                      <a:pt x="5454" y="9958"/>
                    </a:cubicBezTo>
                    <a:cubicBezTo>
                      <a:pt x="5870" y="9339"/>
                      <a:pt x="7799" y="7577"/>
                      <a:pt x="7621" y="6422"/>
                    </a:cubicBezTo>
                    <a:cubicBezTo>
                      <a:pt x="7442" y="5255"/>
                      <a:pt x="7418" y="4803"/>
                      <a:pt x="8930" y="3588"/>
                    </a:cubicBezTo>
                    <a:cubicBezTo>
                      <a:pt x="10454" y="2386"/>
                      <a:pt x="10133" y="1826"/>
                      <a:pt x="9335" y="1076"/>
                    </a:cubicBezTo>
                    <a:cubicBezTo>
                      <a:pt x="9046" y="812"/>
                      <a:pt x="8704" y="731"/>
                      <a:pt x="8356" y="731"/>
                    </a:cubicBezTo>
                    <a:cubicBezTo>
                      <a:pt x="7795" y="731"/>
                      <a:pt x="7220" y="942"/>
                      <a:pt x="6832" y="942"/>
                    </a:cubicBezTo>
                    <a:cubicBezTo>
                      <a:pt x="6786" y="942"/>
                      <a:pt x="6744" y="940"/>
                      <a:pt x="6704" y="933"/>
                    </a:cubicBezTo>
                    <a:cubicBezTo>
                      <a:pt x="6109" y="830"/>
                      <a:pt x="6229" y="0"/>
                      <a:pt x="48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568;p98">
                <a:extLst>
                  <a:ext uri="{FF2B5EF4-FFF2-40B4-BE49-F238E27FC236}">
                    <a16:creationId xmlns:a16="http://schemas.microsoft.com/office/drawing/2014/main" id="{DDB03A3F-4536-45C3-93CF-2CB724614975}"/>
                  </a:ext>
                </a:extLst>
              </p:cNvPr>
              <p:cNvSpPr/>
              <p:nvPr/>
            </p:nvSpPr>
            <p:spPr>
              <a:xfrm>
                <a:off x="2035675" y="1603538"/>
                <a:ext cx="106575" cy="35815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14326" extrusionOk="0">
                    <a:moveTo>
                      <a:pt x="4137" y="0"/>
                    </a:moveTo>
                    <a:cubicBezTo>
                      <a:pt x="4084" y="0"/>
                      <a:pt x="4036" y="44"/>
                      <a:pt x="4025" y="97"/>
                    </a:cubicBezTo>
                    <a:cubicBezTo>
                      <a:pt x="4001" y="205"/>
                      <a:pt x="1739" y="10503"/>
                      <a:pt x="12" y="14159"/>
                    </a:cubicBezTo>
                    <a:cubicBezTo>
                      <a:pt x="1" y="14218"/>
                      <a:pt x="12" y="14278"/>
                      <a:pt x="72" y="14313"/>
                    </a:cubicBezTo>
                    <a:cubicBezTo>
                      <a:pt x="96" y="14325"/>
                      <a:pt x="108" y="14325"/>
                      <a:pt x="120" y="14325"/>
                    </a:cubicBezTo>
                    <a:cubicBezTo>
                      <a:pt x="167" y="14325"/>
                      <a:pt x="191" y="14302"/>
                      <a:pt x="227" y="14254"/>
                    </a:cubicBezTo>
                    <a:cubicBezTo>
                      <a:pt x="1953" y="10575"/>
                      <a:pt x="4215" y="240"/>
                      <a:pt x="4239" y="145"/>
                    </a:cubicBezTo>
                    <a:cubicBezTo>
                      <a:pt x="4263" y="86"/>
                      <a:pt x="4215" y="26"/>
                      <a:pt x="4156" y="2"/>
                    </a:cubicBezTo>
                    <a:cubicBezTo>
                      <a:pt x="4150" y="1"/>
                      <a:pt x="4143" y="0"/>
                      <a:pt x="4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5569;p98">
              <a:extLst>
                <a:ext uri="{FF2B5EF4-FFF2-40B4-BE49-F238E27FC236}">
                  <a16:creationId xmlns:a16="http://schemas.microsoft.com/office/drawing/2014/main" id="{C20C4F81-CD1E-4C2A-9849-F43779C31EC4}"/>
                </a:ext>
              </a:extLst>
            </p:cNvPr>
            <p:cNvSpPr/>
            <p:nvPr/>
          </p:nvSpPr>
          <p:spPr>
            <a:xfrm rot="3045368">
              <a:off x="3585614" y="695384"/>
              <a:ext cx="233030" cy="472119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967;p106">
            <a:extLst>
              <a:ext uri="{FF2B5EF4-FFF2-40B4-BE49-F238E27FC236}">
                <a16:creationId xmlns:a16="http://schemas.microsoft.com/office/drawing/2014/main" id="{47042E90-4972-403B-88E6-47C99215BE77}"/>
              </a:ext>
            </a:extLst>
          </p:cNvPr>
          <p:cNvGrpSpPr/>
          <p:nvPr/>
        </p:nvGrpSpPr>
        <p:grpSpPr>
          <a:xfrm rot="1978481">
            <a:off x="477471" y="3683310"/>
            <a:ext cx="695905" cy="2163662"/>
            <a:chOff x="-863525" y="1017825"/>
            <a:chExt cx="601300" cy="1869300"/>
          </a:xfrm>
        </p:grpSpPr>
        <p:sp>
          <p:nvSpPr>
            <p:cNvPr id="40" name="Google Shape;5968;p106">
              <a:extLst>
                <a:ext uri="{FF2B5EF4-FFF2-40B4-BE49-F238E27FC236}">
                  <a16:creationId xmlns:a16="http://schemas.microsoft.com/office/drawing/2014/main" id="{FF2487C5-0FB8-40FB-91B1-1338F8793845}"/>
                </a:ext>
              </a:extLst>
            </p:cNvPr>
            <p:cNvSpPr/>
            <p:nvPr/>
          </p:nvSpPr>
          <p:spPr>
            <a:xfrm>
              <a:off x="-698900" y="1017825"/>
              <a:ext cx="270000" cy="175325"/>
            </a:xfrm>
            <a:custGeom>
              <a:avLst/>
              <a:gdLst/>
              <a:ahLst/>
              <a:cxnLst/>
              <a:rect l="l" t="t" r="r" b="b"/>
              <a:pathLst>
                <a:path w="10800" h="7013" extrusionOk="0">
                  <a:moveTo>
                    <a:pt x="667" y="0"/>
                  </a:moveTo>
                  <a:cubicBezTo>
                    <a:pt x="286" y="0"/>
                    <a:pt x="0" y="298"/>
                    <a:pt x="0" y="655"/>
                  </a:cubicBezTo>
                  <a:lnTo>
                    <a:pt x="0" y="6358"/>
                  </a:lnTo>
                  <a:cubicBezTo>
                    <a:pt x="0" y="6727"/>
                    <a:pt x="298" y="7013"/>
                    <a:pt x="667" y="7013"/>
                  </a:cubicBezTo>
                  <a:lnTo>
                    <a:pt x="10144" y="7013"/>
                  </a:lnTo>
                  <a:cubicBezTo>
                    <a:pt x="10501" y="7013"/>
                    <a:pt x="10799" y="6727"/>
                    <a:pt x="10799" y="6370"/>
                  </a:cubicBezTo>
                  <a:lnTo>
                    <a:pt x="10799" y="655"/>
                  </a:lnTo>
                  <a:cubicBezTo>
                    <a:pt x="10799" y="286"/>
                    <a:pt x="10501" y="0"/>
                    <a:pt x="10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69;p106">
              <a:extLst>
                <a:ext uri="{FF2B5EF4-FFF2-40B4-BE49-F238E27FC236}">
                  <a16:creationId xmlns:a16="http://schemas.microsoft.com/office/drawing/2014/main" id="{ACDF5E28-922D-49E4-96C5-FB4A907A1966}"/>
                </a:ext>
              </a:extLst>
            </p:cNvPr>
            <p:cNvSpPr/>
            <p:nvPr/>
          </p:nvSpPr>
          <p:spPr>
            <a:xfrm>
              <a:off x="-863525" y="11892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0"/>
                  </a:moveTo>
                  <a:lnTo>
                    <a:pt x="8002" y="2000"/>
                  </a:lnTo>
                  <a:cubicBezTo>
                    <a:pt x="8002" y="2346"/>
                    <a:pt x="7895" y="2667"/>
                    <a:pt x="7704" y="2953"/>
                  </a:cubicBezTo>
                  <a:lnTo>
                    <a:pt x="799" y="12799"/>
                  </a:lnTo>
                  <a:cubicBezTo>
                    <a:pt x="275" y="13561"/>
                    <a:pt x="1" y="14454"/>
                    <a:pt x="1" y="15359"/>
                  </a:cubicBezTo>
                  <a:lnTo>
                    <a:pt x="1" y="24848"/>
                  </a:lnTo>
                  <a:lnTo>
                    <a:pt x="156" y="25146"/>
                  </a:lnTo>
                  <a:cubicBezTo>
                    <a:pt x="489" y="25753"/>
                    <a:pt x="656" y="26420"/>
                    <a:pt x="656" y="27111"/>
                  </a:cubicBezTo>
                  <a:lnTo>
                    <a:pt x="656" y="47827"/>
                  </a:lnTo>
                  <a:cubicBezTo>
                    <a:pt x="656" y="48280"/>
                    <a:pt x="561" y="48732"/>
                    <a:pt x="370" y="49161"/>
                  </a:cubicBezTo>
                  <a:lnTo>
                    <a:pt x="1" y="50006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8"/>
                    <a:pt x="2025" y="67913"/>
                    <a:pt x="4371" y="67913"/>
                  </a:cubicBezTo>
                  <a:cubicBezTo>
                    <a:pt x="5906" y="67913"/>
                    <a:pt x="7264" y="67092"/>
                    <a:pt x="8002" y="65877"/>
                  </a:cubicBezTo>
                  <a:cubicBezTo>
                    <a:pt x="8752" y="67092"/>
                    <a:pt x="10109" y="67913"/>
                    <a:pt x="11633" y="67913"/>
                  </a:cubicBezTo>
                  <a:cubicBezTo>
                    <a:pt x="13562" y="67913"/>
                    <a:pt x="15181" y="66651"/>
                    <a:pt x="15717" y="64901"/>
                  </a:cubicBezTo>
                  <a:cubicBezTo>
                    <a:pt x="16253" y="66651"/>
                    <a:pt x="17872" y="67913"/>
                    <a:pt x="19789" y="67913"/>
                  </a:cubicBezTo>
                  <a:cubicBezTo>
                    <a:pt x="22147" y="67913"/>
                    <a:pt x="24052" y="66008"/>
                    <a:pt x="24052" y="63651"/>
                  </a:cubicBezTo>
                  <a:lnTo>
                    <a:pt x="24052" y="50006"/>
                  </a:lnTo>
                  <a:lnTo>
                    <a:pt x="23683" y="49161"/>
                  </a:lnTo>
                  <a:cubicBezTo>
                    <a:pt x="23504" y="48744"/>
                    <a:pt x="23397" y="48280"/>
                    <a:pt x="23397" y="47827"/>
                  </a:cubicBezTo>
                  <a:lnTo>
                    <a:pt x="23397" y="27122"/>
                  </a:lnTo>
                  <a:cubicBezTo>
                    <a:pt x="23361" y="26432"/>
                    <a:pt x="23528" y="25753"/>
                    <a:pt x="23849" y="25158"/>
                  </a:cubicBezTo>
                  <a:lnTo>
                    <a:pt x="24016" y="24860"/>
                  </a:lnTo>
                  <a:lnTo>
                    <a:pt x="24016" y="15383"/>
                  </a:lnTo>
                  <a:cubicBezTo>
                    <a:pt x="24016" y="14454"/>
                    <a:pt x="23730" y="13561"/>
                    <a:pt x="23218" y="12823"/>
                  </a:cubicBezTo>
                  <a:lnTo>
                    <a:pt x="16313" y="2965"/>
                  </a:lnTo>
                  <a:cubicBezTo>
                    <a:pt x="16110" y="2679"/>
                    <a:pt x="16015" y="2357"/>
                    <a:pt x="16015" y="2012"/>
                  </a:cubicBezTo>
                  <a:lnTo>
                    <a:pt x="16015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1DDD3A0B-0345-4965-95D5-C58F123A5B21}"/>
              </a:ext>
            </a:extLst>
          </p:cNvPr>
          <p:cNvSpPr/>
          <p:nvPr/>
        </p:nvSpPr>
        <p:spPr>
          <a:xfrm>
            <a:off x="6668379" y="1694460"/>
            <a:ext cx="2032821" cy="2031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9FF5F3-4AA9-4E14-834D-943C1EC11235}"/>
              </a:ext>
            </a:extLst>
          </p:cNvPr>
          <p:cNvGrpSpPr/>
          <p:nvPr/>
        </p:nvGrpSpPr>
        <p:grpSpPr>
          <a:xfrm>
            <a:off x="1333500" y="133350"/>
            <a:ext cx="6477000" cy="4876800"/>
            <a:chOff x="1333500" y="133350"/>
            <a:chExt cx="6477000" cy="4876800"/>
          </a:xfrm>
        </p:grpSpPr>
        <p:pic>
          <p:nvPicPr>
            <p:cNvPr id="2050" name="Picture 2" descr="https://search.pstatic.net/common/?src=http%3A%2F%2Fblogfiles.naver.net%2FMjAyMDAxMTVfMjU5%2FMDAxNTc5MDY1NDk1Njc4.I3Rr4IbaPryE_qUd4n_jAca4iD7DQNK-2rDSWyEb5wcg.0tP6H9gSaEbsgHQ8QykRZsSDW7ghb0NgAznJIRr8S9Ag.PNG.ki630808%2Ffullstack3.PNG&amp;type=sc960_832">
              <a:extLst>
                <a:ext uri="{FF2B5EF4-FFF2-40B4-BE49-F238E27FC236}">
                  <a16:creationId xmlns:a16="http://schemas.microsoft.com/office/drawing/2014/main" id="{1E974C23-77AA-4D93-B90A-6F64DBB3B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91" b="100000" l="0" r="100000">
                          <a14:foregroundMark x1="14412" y1="58398" x2="14412" y2="58398"/>
                          <a14:foregroundMark x1="16029" y1="56641" x2="16029" y2="56641"/>
                          <a14:foregroundMark x1="14412" y1="60742" x2="14412" y2="60742"/>
                          <a14:foregroundMark x1="14412" y1="64258" x2="14412" y2="64258"/>
                          <a14:foregroundMark x1="15294" y1="66406" x2="15294" y2="66406"/>
                          <a14:foregroundMark x1="16765" y1="66797" x2="16765" y2="66797"/>
                          <a14:foregroundMark x1="18088" y1="67969" x2="18088" y2="67969"/>
                          <a14:foregroundMark x1="74412" y1="82227" x2="74412" y2="82227"/>
                          <a14:foregroundMark x1="78529" y1="83789" x2="78529" y2="83789"/>
                          <a14:foregroundMark x1="81912" y1="81641" x2="81912" y2="81641"/>
                          <a14:foregroundMark x1="82647" y1="77734" x2="82647" y2="77734"/>
                          <a14:foregroundMark x1="82941" y1="73242" x2="82941" y2="73242"/>
                          <a14:foregroundMark x1="80000" y1="83789" x2="80000" y2="83789"/>
                          <a14:foregroundMark x1="82647" y1="71680" x2="82647" y2="71680"/>
                          <a14:foregroundMark x1="85000" y1="73438" x2="85000" y2="73438"/>
                          <a14:foregroundMark x1="76912" y1="51172" x2="76912" y2="51172"/>
                          <a14:foregroundMark x1="76765" y1="49219" x2="76765" y2="49219"/>
                          <a14:foregroundMark x1="78088" y1="57227" x2="78088" y2="57227"/>
                          <a14:foregroundMark x1="77353" y1="62695" x2="77353" y2="62695"/>
                          <a14:foregroundMark x1="78235" y1="59570" x2="78235" y2="59570"/>
                          <a14:foregroundMark x1="78971" y1="54102" x2="78971" y2="54102"/>
                          <a14:foregroundMark x1="78529" y1="53320" x2="78529" y2="53320"/>
                          <a14:foregroundMark x1="79118" y1="57031" x2="79118" y2="57031"/>
                          <a14:foregroundMark x1="78235" y1="51758" x2="78235" y2="51758"/>
                          <a14:foregroundMark x1="57353" y1="12305" x2="57353" y2="12305"/>
                          <a14:foregroundMark x1="57206" y1="9375" x2="57206" y2="9375"/>
                          <a14:foregroundMark x1="57353" y1="7031" x2="57353" y2="7031"/>
                          <a14:foregroundMark x1="57794" y1="6641" x2="57794" y2="6641"/>
                          <a14:foregroundMark x1="65000" y1="13086" x2="65000" y2="13086"/>
                          <a14:foregroundMark x1="66176" y1="11523" x2="66176" y2="11523"/>
                          <a14:foregroundMark x1="65588" y1="8789" x2="65588" y2="8789"/>
                          <a14:foregroundMark x1="65588" y1="8789" x2="65588" y2="8789"/>
                          <a14:foregroundMark x1="66176" y1="9375" x2="66176" y2="9375"/>
                          <a14:foregroundMark x1="58824" y1="4297" x2="58824" y2="4297"/>
                          <a14:foregroundMark x1="59118" y1="3906" x2="59118" y2="3906"/>
                          <a14:foregroundMark x1="66765" y1="7227" x2="66765" y2="7227"/>
                          <a14:foregroundMark x1="66176" y1="8594" x2="66176" y2="8594"/>
                          <a14:foregroundMark x1="63971" y1="11719" x2="63971" y2="11719"/>
                          <a14:foregroundMark x1="66176" y1="6250" x2="66176" y2="6250"/>
                          <a14:foregroundMark x1="17794" y1="9375" x2="17794" y2="9375"/>
                          <a14:foregroundMark x1="16176" y1="13672" x2="16176" y2="13672"/>
                          <a14:foregroundMark x1="16765" y1="20117" x2="17206" y2="20313"/>
                          <a14:foregroundMark x1="18382" y1="20898" x2="18382" y2="20898"/>
                          <a14:foregroundMark x1="19118" y1="22852" x2="19118" y2="22852"/>
                          <a14:foregroundMark x1="16765" y1="15625" x2="16765" y2="15625"/>
                          <a14:foregroundMark x1="19706" y1="7422" x2="19706" y2="7422"/>
                          <a14:foregroundMark x1="18676" y1="6641" x2="18676" y2="6641"/>
                          <a14:foregroundMark x1="20294" y1="4883" x2="20294" y2="4883"/>
                          <a14:foregroundMark x1="21471" y1="4102" x2="21471" y2="4102"/>
                          <a14:foregroundMark x1="22941" y1="4102" x2="23235" y2="4102"/>
                          <a14:foregroundMark x1="24706" y1="4102" x2="24706" y2="4102"/>
                          <a14:foregroundMark x1="25882" y1="4688" x2="25882" y2="4688"/>
                          <a14:foregroundMark x1="26471" y1="4688" x2="26471" y2="4688"/>
                          <a14:foregroundMark x1="27647" y1="6445" x2="27647" y2="6445"/>
                          <a14:foregroundMark x1="28676" y1="7031" x2="28676" y2="7031"/>
                          <a14:foregroundMark x1="29853" y1="8789" x2="29853" y2="8789"/>
                          <a14:foregroundMark x1="30588" y1="9375" x2="31029" y2="9570"/>
                          <a14:foregroundMark x1="32059" y1="11523" x2="32059" y2="11523"/>
                          <a14:foregroundMark x1="31912" y1="8008" x2="31912" y2="8008"/>
                          <a14:foregroundMark x1="30294" y1="6055" x2="30294" y2="6055"/>
                          <a14:foregroundMark x1="34265" y1="65234" x2="34265" y2="65234"/>
                          <a14:foregroundMark x1="23676" y1="57031" x2="23676" y2="57031"/>
                          <a14:foregroundMark x1="22353" y1="67969" x2="22353" y2="67969"/>
                          <a14:foregroundMark x1="20000" y1="67969" x2="20000" y2="67969"/>
                          <a14:foregroundMark x1="23676" y1="62695" x2="23676" y2="62695"/>
                          <a14:foregroundMark x1="65588" y1="66211" x2="65588" y2="66211"/>
                          <a14:foregroundMark x1="65882" y1="64258" x2="65882" y2="64258"/>
                          <a14:foregroundMark x1="64559" y1="61523" x2="64559" y2="61523"/>
                          <a14:foregroundMark x1="63382" y1="51953" x2="63382" y2="51953"/>
                          <a14:foregroundMark x1="61765" y1="50000" x2="61765" y2="50000"/>
                          <a14:foregroundMark x1="63382" y1="54688" x2="63382" y2="54688"/>
                          <a14:foregroundMark x1="67353" y1="47656" x2="67353" y2="47656"/>
                          <a14:foregroundMark x1="73235" y1="46094" x2="73235" y2="46094"/>
                          <a14:foregroundMark x1="74118" y1="66016" x2="74118" y2="66016"/>
                          <a14:foregroundMark x1="75000" y1="70117" x2="75000" y2="70117"/>
                          <a14:foregroundMark x1="73382" y1="74609" x2="73382" y2="74609"/>
                          <a14:foregroundMark x1="72206" y1="78125" x2="72206" y2="78125"/>
                          <a14:foregroundMark x1="70735" y1="66211" x2="70735" y2="66211"/>
                          <a14:foregroundMark x1="65588" y1="14844" x2="65588" y2="14844"/>
                          <a14:foregroundMark x1="60294" y1="16406" x2="60294" y2="16406"/>
                          <a14:backgroundMark x1="27500" y1="62305" x2="27500" y2="62305"/>
                          <a14:backgroundMark x1="23382" y1="52734" x2="23382" y2="52734"/>
                          <a14:backgroundMark x1="30147" y1="63086" x2="30147" y2="63086"/>
                          <a14:backgroundMark x1="31029" y1="64648" x2="31029" y2="64648"/>
                          <a14:backgroundMark x1="25588" y1="66797" x2="25588" y2="66797"/>
                          <a14:backgroundMark x1="28235" y1="66992" x2="28235" y2="66992"/>
                          <a14:backgroundMark x1="38382" y1="66797" x2="38382" y2="66797"/>
                          <a14:backgroundMark x1="39853" y1="74414" x2="39853" y2="74414"/>
                          <a14:backgroundMark x1="40000" y1="78125" x2="40000" y2="78125"/>
                          <a14:backgroundMark x1="42353" y1="71875" x2="42353" y2="71875"/>
                          <a14:backgroundMark x1="45882" y1="66992" x2="46618" y2="66406"/>
                          <a14:backgroundMark x1="47941" y1="64844" x2="47941" y2="64844"/>
                          <a14:backgroundMark x1="54118" y1="62891" x2="54118" y2="62891"/>
                          <a14:backgroundMark x1="56912" y1="64063" x2="58676" y2="63477"/>
                          <a14:backgroundMark x1="62500" y1="63672" x2="62500" y2="63672"/>
                          <a14:backgroundMark x1="62647" y1="65625" x2="62647" y2="65625"/>
                          <a14:backgroundMark x1="61324" y1="60547" x2="60294" y2="53125"/>
                          <a14:backgroundMark x1="63971" y1="46094" x2="64706" y2="36719"/>
                          <a14:backgroundMark x1="62500" y1="27734" x2="62206" y2="19531"/>
                          <a14:backgroundMark x1="67500" y1="68555" x2="70882" y2="74609"/>
                          <a14:backgroundMark x1="40000" y1="89648" x2="43529" y2="98828"/>
                          <a14:backgroundMark x1="49118" y1="98633" x2="51471" y2="99219"/>
                          <a14:backgroundMark x1="59853" y1="99414" x2="62500" y2="98633"/>
                          <a14:backgroundMark x1="26176" y1="64258" x2="26176" y2="58984"/>
                          <a14:backgroundMark x1="38529" y1="71484" x2="40882" y2="67969"/>
                          <a14:backgroundMark x1="59853" y1="21875" x2="63529" y2="19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33350"/>
              <a:ext cx="64770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2185C8-3C1F-40B0-A05D-6F93492FEA3D}"/>
                </a:ext>
              </a:extLst>
            </p:cNvPr>
            <p:cNvSpPr/>
            <p:nvPr/>
          </p:nvSpPr>
          <p:spPr>
            <a:xfrm>
              <a:off x="3055620" y="1432560"/>
              <a:ext cx="1950018" cy="116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EC9530-75F2-443B-B268-3A9F02991794}"/>
                </a:ext>
              </a:extLst>
            </p:cNvPr>
            <p:cNvSpPr/>
            <p:nvPr/>
          </p:nvSpPr>
          <p:spPr>
            <a:xfrm>
              <a:off x="3611880" y="2647671"/>
              <a:ext cx="836621" cy="301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5BA420-3B26-45DC-A284-A317EEBDC6FE}"/>
                </a:ext>
              </a:extLst>
            </p:cNvPr>
            <p:cNvSpPr/>
            <p:nvPr/>
          </p:nvSpPr>
          <p:spPr>
            <a:xfrm>
              <a:off x="5745480" y="1298920"/>
              <a:ext cx="982278" cy="42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C2F16B-8787-4452-BC6D-61D35FC963CE}"/>
                </a:ext>
              </a:extLst>
            </p:cNvPr>
            <p:cNvSpPr/>
            <p:nvPr/>
          </p:nvSpPr>
          <p:spPr>
            <a:xfrm>
              <a:off x="5936379" y="1580115"/>
              <a:ext cx="578722" cy="42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BD1482-F4B4-4F01-96B6-137D28935C7A}"/>
                </a:ext>
              </a:extLst>
            </p:cNvPr>
            <p:cNvSpPr/>
            <p:nvPr/>
          </p:nvSpPr>
          <p:spPr>
            <a:xfrm>
              <a:off x="6056657" y="1506345"/>
              <a:ext cx="600481" cy="42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933D23B-7312-4C5D-84D9-CAC6C0F5B9FE}"/>
                </a:ext>
              </a:extLst>
            </p:cNvPr>
            <p:cNvSpPr/>
            <p:nvPr/>
          </p:nvSpPr>
          <p:spPr>
            <a:xfrm>
              <a:off x="6423990" y="1774957"/>
              <a:ext cx="174159" cy="185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5C7683-C2BE-47BE-BF8F-536D4E363961}"/>
                </a:ext>
              </a:extLst>
            </p:cNvPr>
            <p:cNvSpPr/>
            <p:nvPr/>
          </p:nvSpPr>
          <p:spPr>
            <a:xfrm>
              <a:off x="2773681" y="3977640"/>
              <a:ext cx="944880" cy="360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6808587-0139-4BA3-9721-6665F3060892}"/>
                </a:ext>
              </a:extLst>
            </p:cNvPr>
            <p:cNvSpPr/>
            <p:nvPr/>
          </p:nvSpPr>
          <p:spPr>
            <a:xfrm>
              <a:off x="2956561" y="4337674"/>
              <a:ext cx="579119" cy="196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875C0CA-76AD-496A-915F-69D4585702FE}"/>
                </a:ext>
              </a:extLst>
            </p:cNvPr>
            <p:cNvSpPr/>
            <p:nvPr/>
          </p:nvSpPr>
          <p:spPr>
            <a:xfrm>
              <a:off x="4291112" y="3843794"/>
              <a:ext cx="1317209" cy="62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3CFC1E-8B44-4D6F-AC24-B97537D4D489}"/>
                </a:ext>
              </a:extLst>
            </p:cNvPr>
            <p:cNvSpPr/>
            <p:nvPr/>
          </p:nvSpPr>
          <p:spPr>
            <a:xfrm>
              <a:off x="4262586" y="3906058"/>
              <a:ext cx="152400" cy="42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9F66A9-225E-4A51-B258-1F4B75162979}"/>
                </a:ext>
              </a:extLst>
            </p:cNvPr>
            <p:cNvSpPr/>
            <p:nvPr/>
          </p:nvSpPr>
          <p:spPr>
            <a:xfrm>
              <a:off x="4466962" y="4326657"/>
              <a:ext cx="958478" cy="371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Picture 4" descr="https://search.pstatic.net/sunny/?src=https%3A%2F%2Fmedia.licdn.com%2Fdms%2Fimage%2FD4D12AQFzfK_N760lRA%2Farticle-cover_image-shrink_600_2000%2F0%2F1696159121997%3Fe%3D2147483647%26v%3Dbeta%26t%3DmBOFR8jBc1m8ZMedkfn8eUU0YrM9NKokR34ltnaXksQ&amp;type=sc960_832">
            <a:extLst>
              <a:ext uri="{FF2B5EF4-FFF2-40B4-BE49-F238E27FC236}">
                <a16:creationId xmlns:a16="http://schemas.microsoft.com/office/drawing/2014/main" id="{C11DA001-1EDC-4FB2-BDFA-52F9E4DBA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00" r="100000">
                        <a14:foregroundMark x1="63200" y1="64400" x2="63200" y2="6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46" y="3901470"/>
            <a:ext cx="732534" cy="73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7BD7EB-B6B6-490D-8A17-8DCB6A146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348526" y="1361190"/>
            <a:ext cx="630022" cy="630022"/>
          </a:xfrm>
          <a:prstGeom prst="rect">
            <a:avLst/>
          </a:prstGeom>
        </p:spPr>
      </p:pic>
      <p:pic>
        <p:nvPicPr>
          <p:cNvPr id="24" name="Picture 12" descr="NodeJS가 무엇이며 간단하게 웹서버 구축하기(with Express)">
            <a:extLst>
              <a:ext uri="{FF2B5EF4-FFF2-40B4-BE49-F238E27FC236}">
                <a16:creationId xmlns:a16="http://schemas.microsoft.com/office/drawing/2014/main" id="{CF576900-87A0-410D-AA1B-4D75F63B3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861" b="73840" l="0" r="50313">
                        <a14:foregroundMark x1="11042" y1="41373" x2="11042" y2="41373"/>
                        <a14:foregroundMark x1="21354" y1="43785" x2="21354" y2="43785"/>
                        <a14:foregroundMark x1="21875" y1="48980" x2="21875" y2="48980"/>
                        <a14:foregroundMark x1="18958" y1="48609" x2="18958" y2="48609"/>
                        <a14:foregroundMark x1="26875" y1="54545" x2="26875" y2="54545"/>
                        <a14:foregroundMark x1="28229" y1="63265" x2="28229" y2="63265"/>
                        <a14:foregroundMark x1="19792" y1="39518" x2="19792" y2="39518"/>
                        <a14:foregroundMark x1="41667" y1="45640" x2="41667" y2="45640"/>
                        <a14:foregroundMark x1="31979" y1="58998" x2="31979" y2="589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09" r="50000" b="26139"/>
          <a:stretch/>
        </p:blipFill>
        <p:spPr bwMode="auto">
          <a:xfrm>
            <a:off x="4268077" y="3928458"/>
            <a:ext cx="678124" cy="37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D2C2DF-E743-4A5C-85A3-8983675DB6DA}"/>
              </a:ext>
            </a:extLst>
          </p:cNvPr>
          <p:cNvSpPr txBox="1"/>
          <p:nvPr/>
        </p:nvSpPr>
        <p:spPr>
          <a:xfrm>
            <a:off x="4914708" y="3928458"/>
            <a:ext cx="92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Be Vietnam Thin" panose="00000200000000000000" pitchFamily="2" charset="0"/>
              </a:rPr>
              <a:t>Express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Be Vietnam Thin" panose="00000200000000000000" pitchFamily="2" charset="0"/>
            </a:endParaRPr>
          </a:p>
        </p:txBody>
      </p:sp>
      <p:pic>
        <p:nvPicPr>
          <p:cNvPr id="26" name="Picture 4" descr="https://search.pstatic.net/sunny/?src=https%3A%2F%2Fi.pinimg.com%2F736x%2F07%2F4b%2F3a%2F074b3af203186d981f7bcc1abc552d98.jpg&amp;type=sc960_832">
            <a:extLst>
              <a:ext uri="{FF2B5EF4-FFF2-40B4-BE49-F238E27FC236}">
                <a16:creationId xmlns:a16="http://schemas.microsoft.com/office/drawing/2014/main" id="{5F244087-DCB3-4FD4-9BCB-19F0B0F11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6172" y1="43359" x2="26172" y2="43359"/>
                        <a14:backgroundMark x1="39453" y1="22266" x2="39453" y2="22266"/>
                        <a14:backgroundMark x1="41016" y1="21289" x2="41016" y2="21289"/>
                        <a14:backgroundMark x1="43359" y1="31445" x2="43359" y2="31445"/>
                        <a14:backgroundMark x1="66992" y1="36328" x2="66992" y2="36328"/>
                        <a14:backgroundMark x1="42188" y1="50586" x2="42188" y2="50586"/>
                        <a14:backgroundMark x1="62695" y1="47852" x2="62695" y2="47852"/>
                        <a14:backgroundMark x1="56641" y1="50000" x2="56641" y2="50000"/>
                        <a14:backgroundMark x1="48047" y1="50195" x2="48047" y2="50195"/>
                        <a14:backgroundMark x1="36719" y1="51172" x2="36719" y2="51172"/>
                        <a14:backgroundMark x1="33398" y1="56250" x2="33398" y2="56250"/>
                        <a14:backgroundMark x1="30859" y1="60938" x2="30859" y2="60938"/>
                        <a14:backgroundMark x1="29297" y1="66406" x2="29297" y2="66406"/>
                        <a14:backgroundMark x1="51367" y1="68164" x2="51367" y2="68164"/>
                        <a14:backgroundMark x1="59180" y1="78320" x2="59180" y2="78320"/>
                        <a14:backgroundMark x1="57813" y1="77734" x2="57813" y2="77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71" y="4236235"/>
            <a:ext cx="610074" cy="6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https://search.pstatic.net/common/?src=http%3A%2F%2Fimgnews.naver.net%2Fimage%2F5653%2F2022%2F09%2F29%2F20220929501073_20220929080207471.png&amp;type=sc960_832">
            <a:extLst>
              <a:ext uri="{FF2B5EF4-FFF2-40B4-BE49-F238E27FC236}">
                <a16:creationId xmlns:a16="http://schemas.microsoft.com/office/drawing/2014/main" id="{17993265-0EE3-4C69-A6B7-BCAA5672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29" y="1492284"/>
            <a:ext cx="612818" cy="36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452743B-0CBC-493D-97B9-0FD364BF09AE}"/>
              </a:ext>
            </a:extLst>
          </p:cNvPr>
          <p:cNvSpPr/>
          <p:nvPr/>
        </p:nvSpPr>
        <p:spPr>
          <a:xfrm>
            <a:off x="6777416" y="1811837"/>
            <a:ext cx="1750711" cy="17507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152FDD-EC05-4DDB-BD82-E7C1931BEE1A}"/>
              </a:ext>
            </a:extLst>
          </p:cNvPr>
          <p:cNvSpPr txBox="1"/>
          <p:nvPr/>
        </p:nvSpPr>
        <p:spPr>
          <a:xfrm>
            <a:off x="7014176" y="1960282"/>
            <a:ext cx="1277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6C75"/>
                </a:solidFill>
                <a:latin typeface="Be Vietnam" panose="00000500000000000000" pitchFamily="2" charset="0"/>
              </a:rPr>
              <a:t>DEVELOPMENTTOOL</a:t>
            </a:r>
            <a:endParaRPr lang="ko-KR" altLang="en-US" sz="1200" dirty="0">
              <a:solidFill>
                <a:srgbClr val="C06C75"/>
              </a:solidFill>
              <a:latin typeface="Be Vietnam" panose="00000500000000000000" pitchFamily="2" charset="0"/>
            </a:endParaRPr>
          </a:p>
        </p:txBody>
      </p:sp>
      <p:pic>
        <p:nvPicPr>
          <p:cNvPr id="30" name="Picture 20" descr="https://search.pstatic.net/common/?src=http%3A%2F%2Fblogfiles.naver.net%2FMjAyMDAyMDRfMjE5%2FMDAxNTgwNzk2NjYwNzk0.2exAwep4suky0W7eIcATnvxEZheg9G3JMownTnuUaJsg.oAYa2PztBaeE7DICj3O2WuswT38i5uy_XOW92KezibIg.JPEG.softchoice%2Fjet-th4.jpg&amp;type=sc960_832">
            <a:extLst>
              <a:ext uri="{FF2B5EF4-FFF2-40B4-BE49-F238E27FC236}">
                <a16:creationId xmlns:a16="http://schemas.microsoft.com/office/drawing/2014/main" id="{C2E9A512-E415-44C0-AD06-731D144E3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7" t="20543" r="23597" b="23073"/>
          <a:stretch/>
        </p:blipFill>
        <p:spPr bwMode="auto">
          <a:xfrm>
            <a:off x="7728645" y="2352769"/>
            <a:ext cx="552050" cy="5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2" descr="https://search.pstatic.net/common/?src=http%3A%2F%2Fblogfiles.naver.net%2FMjAyMjAyMTBfMjc5%2FMDAxNjQ0NDc5NTAyMjUx.qToCjsIc8M5Dcad_m6LV0Gr0yn_5qz0BxK5DD9j8ZZMg.o8T7emW8eJ16HO1IuWcKx0ospmZFdy1eRp5mLC2WZIog.PNG.aulike%2Fimage.png&amp;type=sc960_832">
            <a:extLst>
              <a:ext uri="{FF2B5EF4-FFF2-40B4-BE49-F238E27FC236}">
                <a16:creationId xmlns:a16="http://schemas.microsoft.com/office/drawing/2014/main" id="{E248F299-728E-45BF-9D48-E877FC5F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259" r="100000">
                        <a14:foregroundMark x1="36010" y1="32845" x2="36010" y2="32845"/>
                        <a14:foregroundMark x1="39896" y1="31672" x2="39896" y2="31672"/>
                        <a14:foregroundMark x1="44301" y1="34604" x2="44301" y2="34604"/>
                        <a14:foregroundMark x1="44041" y1="38710" x2="41451" y2="40469"/>
                        <a14:foregroundMark x1="41192" y1="40469" x2="41192" y2="40469"/>
                        <a14:foregroundMark x1="37306" y1="43402" x2="37306" y2="43402"/>
                        <a14:foregroundMark x1="29275" y1="46041" x2="29275" y2="46041"/>
                        <a14:foregroundMark x1="30829" y1="52493" x2="30829" y2="52493"/>
                        <a14:foregroundMark x1="31347" y1="41349" x2="31347" y2="41349"/>
                        <a14:foregroundMark x1="53109" y1="49560" x2="53109" y2="49560"/>
                        <a14:foregroundMark x1="50259" y1="42229" x2="50259" y2="42229"/>
                        <a14:foregroundMark x1="52591" y1="34604" x2="52591" y2="34604"/>
                        <a14:foregroundMark x1="58290" y1="29619" x2="58290" y2="29619"/>
                        <a14:foregroundMark x1="63212" y1="29619" x2="63212" y2="29619"/>
                        <a14:foregroundMark x1="65803" y1="51320" x2="65803" y2="51320"/>
                        <a14:foregroundMark x1="37824" y1="73314" x2="37824" y2="73314"/>
                        <a14:foregroundMark x1="28756" y1="75660" x2="28756" y2="75660"/>
                        <a14:foregroundMark x1="45078" y1="75367" x2="45078" y2="75367"/>
                        <a14:foregroundMark x1="35233" y1="74194" x2="35233" y2="74194"/>
                        <a14:foregroundMark x1="60363" y1="53079" x2="60363" y2="530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36" y="2421947"/>
            <a:ext cx="477709" cy="4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earch.pstatic.net/common/?src=http%3A%2F%2Fblogfiles.naver.net%2FMjAyMzA4MjJfNTYg%2FMDAxNjkyNzA0NTQ2MjU4.g0u8Ru1A0bL_gMlzDoqiHhNrxzfxeI8ieJoPdrHx600g.5JlDbH2TzztT_jyreKwCEtqHarG6q6rv3yElVBR16oQg.PNG.sodaincan7%2Fimage.png&amp;type=sc960_832">
            <a:extLst>
              <a:ext uri="{FF2B5EF4-FFF2-40B4-BE49-F238E27FC236}">
                <a16:creationId xmlns:a16="http://schemas.microsoft.com/office/drawing/2014/main" id="{EB5B00F8-304B-44FA-89D8-F7A516627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72634" l="0" r="100000">
                        <a14:foregroundMark x1="25464" y1="19182" x2="24668" y2="35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87" y="2938157"/>
            <a:ext cx="1137367" cy="58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E2B72E09-72A6-4552-AD57-0E2A21BAD2F1}"/>
              </a:ext>
            </a:extLst>
          </p:cNvPr>
          <p:cNvCxnSpPr>
            <a:cxnSpLocks/>
          </p:cNvCxnSpPr>
          <p:nvPr/>
        </p:nvCxnSpPr>
        <p:spPr>
          <a:xfrm>
            <a:off x="6657138" y="2017410"/>
            <a:ext cx="239423" cy="9765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1218F5A-AC99-4F3D-97BE-67885DB25174}"/>
              </a:ext>
            </a:extLst>
          </p:cNvPr>
          <p:cNvCxnSpPr>
            <a:cxnSpLocks/>
          </p:cNvCxnSpPr>
          <p:nvPr/>
        </p:nvCxnSpPr>
        <p:spPr>
          <a:xfrm flipV="1">
            <a:off x="6418956" y="2708603"/>
            <a:ext cx="307925" cy="6951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48E5AD7-AFDA-40AE-9838-C7FD35532523}"/>
              </a:ext>
            </a:extLst>
          </p:cNvPr>
          <p:cNvCxnSpPr>
            <a:cxnSpLocks/>
          </p:cNvCxnSpPr>
          <p:nvPr/>
        </p:nvCxnSpPr>
        <p:spPr>
          <a:xfrm flipV="1">
            <a:off x="6422820" y="2778118"/>
            <a:ext cx="245062" cy="5057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연결선: 구부러짐 2056">
            <a:extLst>
              <a:ext uri="{FF2B5EF4-FFF2-40B4-BE49-F238E27FC236}">
                <a16:creationId xmlns:a16="http://schemas.microsoft.com/office/drawing/2014/main" id="{788462E7-7CF4-4418-A3AE-CA7F3C6750B9}"/>
              </a:ext>
            </a:extLst>
          </p:cNvPr>
          <p:cNvCxnSpPr>
            <a:cxnSpLocks/>
          </p:cNvCxnSpPr>
          <p:nvPr/>
        </p:nvCxnSpPr>
        <p:spPr>
          <a:xfrm flipV="1">
            <a:off x="5578718" y="3620499"/>
            <a:ext cx="2385060" cy="1028271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5EA62F0E-C29B-4DD2-B1CD-9FECE2B09608}"/>
              </a:ext>
            </a:extLst>
          </p:cNvPr>
          <p:cNvCxnSpPr>
            <a:cxnSpLocks/>
          </p:cNvCxnSpPr>
          <p:nvPr/>
        </p:nvCxnSpPr>
        <p:spPr>
          <a:xfrm flipV="1">
            <a:off x="5578718" y="3650459"/>
            <a:ext cx="2460767" cy="104801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F47E1FD5-AFDF-4B2E-8D50-76A7662249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84557" y="2113655"/>
            <a:ext cx="1426090" cy="743491"/>
          </a:xfrm>
          <a:prstGeom prst="rect">
            <a:avLst/>
          </a:prstGeom>
        </p:spPr>
      </p:pic>
      <p:pic>
        <p:nvPicPr>
          <p:cNvPr id="2068" name="Picture 8" descr="https://search.pstatic.net/sunny/?src=https%3A%2F%2Fvelog.velcdn.com%2Fimages%2Fchoichoijin%2Fpost%2Fe2af9079-f625-4c48-b647-c443030d2c34%2Fimage.png&amp;type=sc960_832">
            <a:extLst>
              <a:ext uri="{FF2B5EF4-FFF2-40B4-BE49-F238E27FC236}">
                <a16:creationId xmlns:a16="http://schemas.microsoft.com/office/drawing/2014/main" id="{A69104B0-B3A2-4691-8B35-BA7FEABE9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3" r="33227" b="36208"/>
          <a:stretch/>
        </p:blipFill>
        <p:spPr bwMode="auto">
          <a:xfrm>
            <a:off x="4128906" y="1319489"/>
            <a:ext cx="637708" cy="71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062CEC4-C616-4C7A-BE67-AAFE74FECF3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4500" y="3211130"/>
            <a:ext cx="966884" cy="35141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B4F21B0-1386-49B1-8D60-5FEAE9EA779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80222" y="2952482"/>
            <a:ext cx="1020932" cy="281199"/>
          </a:xfrm>
          <a:prstGeom prst="rect">
            <a:avLst/>
          </a:prstGeom>
        </p:spPr>
      </p:pic>
      <p:sp>
        <p:nvSpPr>
          <p:cNvPr id="62" name="Google Shape;5954;p106">
            <a:extLst>
              <a:ext uri="{FF2B5EF4-FFF2-40B4-BE49-F238E27FC236}">
                <a16:creationId xmlns:a16="http://schemas.microsoft.com/office/drawing/2014/main" id="{4485CFB3-BB94-44F5-AA3B-6F9D3AF7C5B8}"/>
              </a:ext>
            </a:extLst>
          </p:cNvPr>
          <p:cNvSpPr txBox="1">
            <a:spLocks/>
          </p:cNvSpPr>
          <p:nvPr/>
        </p:nvSpPr>
        <p:spPr>
          <a:xfrm>
            <a:off x="206754" y="1521547"/>
            <a:ext cx="2665200" cy="758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dirty="0">
                <a:solidFill>
                  <a:schemeClr val="accent4"/>
                </a:solidFill>
                <a:latin typeface="Londrina Solid" panose="020B0600000101010101" charset="0"/>
              </a:rPr>
              <a:t>Architecture</a:t>
            </a:r>
            <a:endParaRPr lang="en-US" sz="8000" dirty="0">
              <a:solidFill>
                <a:schemeClr val="accent4"/>
              </a:solidFill>
              <a:latin typeface="Londrina Solid" panose="020B0600000101010101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F2D4AE6-BE98-48BF-AD42-3F9B0459EA19}"/>
              </a:ext>
            </a:extLst>
          </p:cNvPr>
          <p:cNvSpPr txBox="1"/>
          <p:nvPr/>
        </p:nvSpPr>
        <p:spPr>
          <a:xfrm>
            <a:off x="250637" y="1278671"/>
            <a:ext cx="98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</a:rPr>
              <a:t>개발환경</a:t>
            </a:r>
          </a:p>
        </p:txBody>
      </p:sp>
      <p:grpSp>
        <p:nvGrpSpPr>
          <p:cNvPr id="86" name="Google Shape;5973;p106">
            <a:extLst>
              <a:ext uri="{FF2B5EF4-FFF2-40B4-BE49-F238E27FC236}">
                <a16:creationId xmlns:a16="http://schemas.microsoft.com/office/drawing/2014/main" id="{02BD8466-2D92-4383-9272-110F915AEDF2}"/>
              </a:ext>
            </a:extLst>
          </p:cNvPr>
          <p:cNvGrpSpPr/>
          <p:nvPr/>
        </p:nvGrpSpPr>
        <p:grpSpPr>
          <a:xfrm rot="832836" flipH="1">
            <a:off x="965532" y="364583"/>
            <a:ext cx="442869" cy="748912"/>
            <a:chOff x="4774877" y="116629"/>
            <a:chExt cx="576785" cy="975095"/>
          </a:xfrm>
        </p:grpSpPr>
        <p:sp>
          <p:nvSpPr>
            <p:cNvPr id="87" name="Google Shape;5974;p106">
              <a:extLst>
                <a:ext uri="{FF2B5EF4-FFF2-40B4-BE49-F238E27FC236}">
                  <a16:creationId xmlns:a16="http://schemas.microsoft.com/office/drawing/2014/main" id="{6C70735E-81CE-4288-A069-F1BAD38ACAFE}"/>
                </a:ext>
              </a:extLst>
            </p:cNvPr>
            <p:cNvSpPr/>
            <p:nvPr/>
          </p:nvSpPr>
          <p:spPr>
            <a:xfrm>
              <a:off x="4778386" y="120783"/>
              <a:ext cx="573275" cy="970942"/>
            </a:xfrm>
            <a:custGeom>
              <a:avLst/>
              <a:gdLst/>
              <a:ahLst/>
              <a:cxnLst/>
              <a:rect l="l" t="t" r="r" b="b"/>
              <a:pathLst>
                <a:path w="9800" h="16598" extrusionOk="0">
                  <a:moveTo>
                    <a:pt x="36" y="1"/>
                  </a:moveTo>
                  <a:cubicBezTo>
                    <a:pt x="36" y="1"/>
                    <a:pt x="0" y="7728"/>
                    <a:pt x="1239" y="10859"/>
                  </a:cubicBezTo>
                  <a:cubicBezTo>
                    <a:pt x="2350" y="13681"/>
                    <a:pt x="8363" y="16598"/>
                    <a:pt x="9583" y="16598"/>
                  </a:cubicBezTo>
                  <a:cubicBezTo>
                    <a:pt x="9722" y="16598"/>
                    <a:pt x="9799" y="16560"/>
                    <a:pt x="9799" y="16479"/>
                  </a:cubicBezTo>
                  <a:cubicBezTo>
                    <a:pt x="9787" y="15681"/>
                    <a:pt x="9644" y="7788"/>
                    <a:pt x="7608" y="5502"/>
                  </a:cubicBezTo>
                  <a:cubicBezTo>
                    <a:pt x="5573" y="3240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975;p106">
              <a:extLst>
                <a:ext uri="{FF2B5EF4-FFF2-40B4-BE49-F238E27FC236}">
                  <a16:creationId xmlns:a16="http://schemas.microsoft.com/office/drawing/2014/main" id="{A5623E1C-9A30-4248-9B59-BD2DCE96641C}"/>
                </a:ext>
              </a:extLst>
            </p:cNvPr>
            <p:cNvSpPr/>
            <p:nvPr/>
          </p:nvSpPr>
          <p:spPr>
            <a:xfrm>
              <a:off x="4774877" y="116629"/>
              <a:ext cx="553796" cy="957721"/>
            </a:xfrm>
            <a:custGeom>
              <a:avLst/>
              <a:gdLst/>
              <a:ahLst/>
              <a:cxnLst/>
              <a:rect l="l" t="t" r="r" b="b"/>
              <a:pathLst>
                <a:path w="9467" h="16372" extrusionOk="0">
                  <a:moveTo>
                    <a:pt x="179" y="1"/>
                  </a:moveTo>
                  <a:lnTo>
                    <a:pt x="1" y="131"/>
                  </a:lnTo>
                  <a:cubicBezTo>
                    <a:pt x="60" y="215"/>
                    <a:pt x="6787" y="8656"/>
                    <a:pt x="9252" y="16372"/>
                  </a:cubicBezTo>
                  <a:lnTo>
                    <a:pt x="9466" y="16312"/>
                  </a:lnTo>
                  <a:cubicBezTo>
                    <a:pt x="7002" y="8549"/>
                    <a:pt x="263" y="84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976;p106">
              <a:extLst>
                <a:ext uri="{FF2B5EF4-FFF2-40B4-BE49-F238E27FC236}">
                  <a16:creationId xmlns:a16="http://schemas.microsoft.com/office/drawing/2014/main" id="{C9D65C73-E8EF-4C27-8C1D-691049E30565}"/>
                </a:ext>
              </a:extLst>
            </p:cNvPr>
            <p:cNvSpPr/>
            <p:nvPr/>
          </p:nvSpPr>
          <p:spPr>
            <a:xfrm>
              <a:off x="4793713" y="469720"/>
              <a:ext cx="369880" cy="232001"/>
            </a:xfrm>
            <a:custGeom>
              <a:avLst/>
              <a:gdLst/>
              <a:ahLst/>
              <a:cxnLst/>
              <a:rect l="l" t="t" r="r" b="b"/>
              <a:pathLst>
                <a:path w="6323" h="3966" extrusionOk="0">
                  <a:moveTo>
                    <a:pt x="84" y="1"/>
                  </a:moveTo>
                  <a:lnTo>
                    <a:pt x="0" y="215"/>
                  </a:lnTo>
                  <a:cubicBezTo>
                    <a:pt x="36" y="239"/>
                    <a:pt x="4560" y="2073"/>
                    <a:pt x="6144" y="3966"/>
                  </a:cubicBezTo>
                  <a:lnTo>
                    <a:pt x="6323" y="3811"/>
                  </a:lnTo>
                  <a:cubicBezTo>
                    <a:pt x="4715" y="1882"/>
                    <a:pt x="274" y="72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977;p106">
              <a:extLst>
                <a:ext uri="{FF2B5EF4-FFF2-40B4-BE49-F238E27FC236}">
                  <a16:creationId xmlns:a16="http://schemas.microsoft.com/office/drawing/2014/main" id="{A34EAA4F-8610-440F-891B-87822C3557C5}"/>
                </a:ext>
              </a:extLst>
            </p:cNvPr>
            <p:cNvSpPr/>
            <p:nvPr/>
          </p:nvSpPr>
          <p:spPr>
            <a:xfrm>
              <a:off x="5093220" y="338101"/>
              <a:ext cx="52940" cy="329516"/>
            </a:xfrm>
            <a:custGeom>
              <a:avLst/>
              <a:gdLst/>
              <a:ahLst/>
              <a:cxnLst/>
              <a:rect l="l" t="t" r="r" b="b"/>
              <a:pathLst>
                <a:path w="905" h="5633" extrusionOk="0">
                  <a:moveTo>
                    <a:pt x="95" y="1"/>
                  </a:moveTo>
                  <a:cubicBezTo>
                    <a:pt x="95" y="179"/>
                    <a:pt x="0" y="4287"/>
                    <a:pt x="714" y="5632"/>
                  </a:cubicBezTo>
                  <a:lnTo>
                    <a:pt x="905" y="5513"/>
                  </a:lnTo>
                  <a:cubicBezTo>
                    <a:pt x="214" y="4227"/>
                    <a:pt x="321" y="48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978;p106">
              <a:extLst>
                <a:ext uri="{FF2B5EF4-FFF2-40B4-BE49-F238E27FC236}">
                  <a16:creationId xmlns:a16="http://schemas.microsoft.com/office/drawing/2014/main" id="{5197399D-78F5-4422-8DD6-60BB11B70ACF}"/>
                </a:ext>
              </a:extLst>
            </p:cNvPr>
            <p:cNvSpPr/>
            <p:nvPr/>
          </p:nvSpPr>
          <p:spPr>
            <a:xfrm>
              <a:off x="4878651" y="800582"/>
              <a:ext cx="404042" cy="156071"/>
            </a:xfrm>
            <a:custGeom>
              <a:avLst/>
              <a:gdLst/>
              <a:ahLst/>
              <a:cxnLst/>
              <a:rect l="l" t="t" r="r" b="b"/>
              <a:pathLst>
                <a:path w="6907" h="2668" extrusionOk="0">
                  <a:moveTo>
                    <a:pt x="1" y="0"/>
                  </a:moveTo>
                  <a:lnTo>
                    <a:pt x="1" y="227"/>
                  </a:lnTo>
                  <a:cubicBezTo>
                    <a:pt x="49" y="227"/>
                    <a:pt x="4418" y="370"/>
                    <a:pt x="6764" y="2667"/>
                  </a:cubicBezTo>
                  <a:lnTo>
                    <a:pt x="6907" y="2501"/>
                  </a:lnTo>
                  <a:cubicBezTo>
                    <a:pt x="4513" y="155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979;p106">
              <a:extLst>
                <a:ext uri="{FF2B5EF4-FFF2-40B4-BE49-F238E27FC236}">
                  <a16:creationId xmlns:a16="http://schemas.microsoft.com/office/drawing/2014/main" id="{43111FE3-0052-4522-A408-6444599FC62D}"/>
                </a:ext>
              </a:extLst>
            </p:cNvPr>
            <p:cNvSpPr/>
            <p:nvPr/>
          </p:nvSpPr>
          <p:spPr>
            <a:xfrm>
              <a:off x="5211619" y="508036"/>
              <a:ext cx="59258" cy="383861"/>
            </a:xfrm>
            <a:custGeom>
              <a:avLst/>
              <a:gdLst/>
              <a:ahLst/>
              <a:cxnLst/>
              <a:rect l="l" t="t" r="r" b="b"/>
              <a:pathLst>
                <a:path w="1013" h="6562" extrusionOk="0">
                  <a:moveTo>
                    <a:pt x="786" y="1"/>
                  </a:moveTo>
                  <a:cubicBezTo>
                    <a:pt x="750" y="191"/>
                    <a:pt x="0" y="4680"/>
                    <a:pt x="679" y="6561"/>
                  </a:cubicBezTo>
                  <a:lnTo>
                    <a:pt x="905" y="6490"/>
                  </a:lnTo>
                  <a:cubicBezTo>
                    <a:pt x="226" y="4656"/>
                    <a:pt x="988" y="96"/>
                    <a:pt x="1012" y="48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5987;p106">
            <a:extLst>
              <a:ext uri="{FF2B5EF4-FFF2-40B4-BE49-F238E27FC236}">
                <a16:creationId xmlns:a16="http://schemas.microsoft.com/office/drawing/2014/main" id="{40059576-A057-438E-90B5-4BC61DD6C450}"/>
              </a:ext>
            </a:extLst>
          </p:cNvPr>
          <p:cNvGrpSpPr/>
          <p:nvPr/>
        </p:nvGrpSpPr>
        <p:grpSpPr>
          <a:xfrm rot="-3060888">
            <a:off x="2070092" y="1354730"/>
            <a:ext cx="342087" cy="481790"/>
            <a:chOff x="1554950" y="3841075"/>
            <a:chExt cx="389950" cy="549200"/>
          </a:xfrm>
        </p:grpSpPr>
        <p:sp>
          <p:nvSpPr>
            <p:cNvPr id="94" name="Google Shape;5988;p106">
              <a:extLst>
                <a:ext uri="{FF2B5EF4-FFF2-40B4-BE49-F238E27FC236}">
                  <a16:creationId xmlns:a16="http://schemas.microsoft.com/office/drawing/2014/main" id="{AD44528A-EB89-4464-BA31-C3F8D1275E1E}"/>
                </a:ext>
              </a:extLst>
            </p:cNvPr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989;p106">
              <a:extLst>
                <a:ext uri="{FF2B5EF4-FFF2-40B4-BE49-F238E27FC236}">
                  <a16:creationId xmlns:a16="http://schemas.microsoft.com/office/drawing/2014/main" id="{BC16706D-E31B-4C1C-98BC-A85E036707BB}"/>
                </a:ext>
              </a:extLst>
            </p:cNvPr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990;p106">
              <a:extLst>
                <a:ext uri="{FF2B5EF4-FFF2-40B4-BE49-F238E27FC236}">
                  <a16:creationId xmlns:a16="http://schemas.microsoft.com/office/drawing/2014/main" id="{C4F8AADA-14D5-4DBD-8C75-2502D8468265}"/>
                </a:ext>
              </a:extLst>
            </p:cNvPr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991;p106">
              <a:extLst>
                <a:ext uri="{FF2B5EF4-FFF2-40B4-BE49-F238E27FC236}">
                  <a16:creationId xmlns:a16="http://schemas.microsoft.com/office/drawing/2014/main" id="{301CC0D4-B28F-4D8B-9675-092709FE932A}"/>
                </a:ext>
              </a:extLst>
            </p:cNvPr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992;p106">
              <a:extLst>
                <a:ext uri="{FF2B5EF4-FFF2-40B4-BE49-F238E27FC236}">
                  <a16:creationId xmlns:a16="http://schemas.microsoft.com/office/drawing/2014/main" id="{E60A75C4-FF83-4144-A170-C2357E4A4568}"/>
                </a:ext>
              </a:extLst>
            </p:cNvPr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993;p106">
              <a:extLst>
                <a:ext uri="{FF2B5EF4-FFF2-40B4-BE49-F238E27FC236}">
                  <a16:creationId xmlns:a16="http://schemas.microsoft.com/office/drawing/2014/main" id="{C8FDA84D-CB0E-476C-8581-E07C528C5EF9}"/>
                </a:ext>
              </a:extLst>
            </p:cNvPr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994;p106">
              <a:extLst>
                <a:ext uri="{FF2B5EF4-FFF2-40B4-BE49-F238E27FC236}">
                  <a16:creationId xmlns:a16="http://schemas.microsoft.com/office/drawing/2014/main" id="{29F4A3ED-E493-4FF9-A817-44B92BE4A68F}"/>
                </a:ext>
              </a:extLst>
            </p:cNvPr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995;p106">
              <a:extLst>
                <a:ext uri="{FF2B5EF4-FFF2-40B4-BE49-F238E27FC236}">
                  <a16:creationId xmlns:a16="http://schemas.microsoft.com/office/drawing/2014/main" id="{ACE9680F-EF85-431D-B8AA-54F7D64DA7AF}"/>
                </a:ext>
              </a:extLst>
            </p:cNvPr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382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oogle Shape;5496;p98"/>
          <p:cNvGrpSpPr/>
          <p:nvPr/>
        </p:nvGrpSpPr>
        <p:grpSpPr>
          <a:xfrm rot="884614">
            <a:off x="6994515" y="2502190"/>
            <a:ext cx="1594895" cy="4630969"/>
            <a:chOff x="6512944" y="2975654"/>
            <a:chExt cx="1594853" cy="4630848"/>
          </a:xfrm>
        </p:grpSpPr>
        <p:grpSp>
          <p:nvGrpSpPr>
            <p:cNvPr id="5497" name="Google Shape;5497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498" name="Google Shape;5498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0" name="Google Shape;5500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98"/>
          <p:cNvGrpSpPr/>
          <p:nvPr/>
        </p:nvGrpSpPr>
        <p:grpSpPr>
          <a:xfrm rot="413369" flipH="1">
            <a:off x="7506368" y="2962176"/>
            <a:ext cx="1917530" cy="2528105"/>
            <a:chOff x="4326425" y="5583250"/>
            <a:chExt cx="744150" cy="981100"/>
          </a:xfrm>
        </p:grpSpPr>
        <p:sp>
          <p:nvSpPr>
            <p:cNvPr id="5507" name="Google Shape;5507;p98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8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8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8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8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8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8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8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8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8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8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8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8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8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8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8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8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8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8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8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8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8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8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8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8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0" name="Google Shape;5570;p98"/>
          <p:cNvSpPr/>
          <p:nvPr/>
        </p:nvSpPr>
        <p:spPr>
          <a:xfrm rot="-7617831">
            <a:off x="3703707" y="4875939"/>
            <a:ext cx="379449" cy="720480"/>
          </a:xfrm>
          <a:custGeom>
            <a:avLst/>
            <a:gdLst/>
            <a:ahLst/>
            <a:cxnLst/>
            <a:rect l="l" t="t" r="r" b="b"/>
            <a:pathLst>
              <a:path w="9956" h="18904" extrusionOk="0">
                <a:moveTo>
                  <a:pt x="4075" y="0"/>
                </a:moveTo>
                <a:cubicBezTo>
                  <a:pt x="3898" y="0"/>
                  <a:pt x="3718" y="22"/>
                  <a:pt x="3537" y="68"/>
                </a:cubicBezTo>
                <a:cubicBezTo>
                  <a:pt x="1" y="961"/>
                  <a:pt x="1215" y="9010"/>
                  <a:pt x="2882" y="13236"/>
                </a:cubicBezTo>
                <a:cubicBezTo>
                  <a:pt x="4537" y="17463"/>
                  <a:pt x="4132" y="18904"/>
                  <a:pt x="4132" y="18904"/>
                </a:cubicBezTo>
                <a:cubicBezTo>
                  <a:pt x="4132" y="18904"/>
                  <a:pt x="6811" y="17285"/>
                  <a:pt x="8430" y="12284"/>
                </a:cubicBezTo>
                <a:cubicBezTo>
                  <a:pt x="9955" y="7540"/>
                  <a:pt x="7355" y="0"/>
                  <a:pt x="4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98"/>
          <p:cNvSpPr/>
          <p:nvPr/>
        </p:nvSpPr>
        <p:spPr>
          <a:xfrm rot="-7617831">
            <a:off x="3852950" y="4892940"/>
            <a:ext cx="142084" cy="549088"/>
          </a:xfrm>
          <a:custGeom>
            <a:avLst/>
            <a:gdLst/>
            <a:ahLst/>
            <a:cxnLst/>
            <a:rect l="l" t="t" r="r" b="b"/>
            <a:pathLst>
              <a:path w="3728" h="14407" extrusionOk="0">
                <a:moveTo>
                  <a:pt x="394" y="0"/>
                </a:moveTo>
                <a:lnTo>
                  <a:pt x="191" y="108"/>
                </a:lnTo>
                <a:cubicBezTo>
                  <a:pt x="215" y="179"/>
                  <a:pt x="3477" y="7001"/>
                  <a:pt x="1" y="14324"/>
                </a:cubicBezTo>
                <a:lnTo>
                  <a:pt x="203" y="14407"/>
                </a:lnTo>
                <a:cubicBezTo>
                  <a:pt x="3727" y="6989"/>
                  <a:pt x="429" y="84"/>
                  <a:pt x="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2" name="Google Shape;5572;p98"/>
          <p:cNvGrpSpPr/>
          <p:nvPr/>
        </p:nvGrpSpPr>
        <p:grpSpPr>
          <a:xfrm>
            <a:off x="4945903" y="4634575"/>
            <a:ext cx="2055462" cy="2074582"/>
            <a:chOff x="4945903" y="4634575"/>
            <a:chExt cx="2055462" cy="2074582"/>
          </a:xfrm>
        </p:grpSpPr>
        <p:sp>
          <p:nvSpPr>
            <p:cNvPr id="5573" name="Google Shape;5573;p98"/>
            <p:cNvSpPr/>
            <p:nvPr/>
          </p:nvSpPr>
          <p:spPr>
            <a:xfrm rot="-7947854">
              <a:off x="5803543" y="4654923"/>
              <a:ext cx="476584" cy="956934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8"/>
            <p:cNvSpPr/>
            <p:nvPr/>
          </p:nvSpPr>
          <p:spPr>
            <a:xfrm rot="-7947854">
              <a:off x="5430206" y="5624037"/>
              <a:ext cx="322262" cy="1153645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8"/>
            <p:cNvSpPr/>
            <p:nvPr/>
          </p:nvSpPr>
          <p:spPr>
            <a:xfrm rot="-7947854">
              <a:off x="5391040" y="5253449"/>
              <a:ext cx="404634" cy="1026037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8"/>
            <p:cNvSpPr/>
            <p:nvPr/>
          </p:nvSpPr>
          <p:spPr>
            <a:xfrm rot="-7947854">
              <a:off x="5638423" y="4966732"/>
              <a:ext cx="419742" cy="97808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98"/>
            <p:cNvSpPr/>
            <p:nvPr/>
          </p:nvSpPr>
          <p:spPr>
            <a:xfrm rot="-7947854">
              <a:off x="5869183" y="5299075"/>
              <a:ext cx="482320" cy="1018329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98"/>
            <p:cNvSpPr/>
            <p:nvPr/>
          </p:nvSpPr>
          <p:spPr>
            <a:xfrm rot="-7947854">
              <a:off x="6138698" y="5109455"/>
              <a:ext cx="693002" cy="765170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98"/>
            <p:cNvSpPr/>
            <p:nvPr/>
          </p:nvSpPr>
          <p:spPr>
            <a:xfrm rot="-7947854">
              <a:off x="5740148" y="4549122"/>
              <a:ext cx="396795" cy="2328048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98"/>
            <p:cNvSpPr/>
            <p:nvPr/>
          </p:nvSpPr>
          <p:spPr>
            <a:xfrm rot="-7947854">
              <a:off x="5416144" y="5285682"/>
              <a:ext cx="360317" cy="1002126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98"/>
            <p:cNvSpPr/>
            <p:nvPr/>
          </p:nvSpPr>
          <p:spPr>
            <a:xfrm rot="-7947854">
              <a:off x="5636633" y="5020954"/>
              <a:ext cx="393686" cy="92080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98"/>
            <p:cNvSpPr/>
            <p:nvPr/>
          </p:nvSpPr>
          <p:spPr>
            <a:xfrm rot="-7947854">
              <a:off x="5720923" y="4891134"/>
              <a:ext cx="1093914" cy="969808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98"/>
            <p:cNvSpPr/>
            <p:nvPr/>
          </p:nvSpPr>
          <p:spPr>
            <a:xfrm rot="-7947854">
              <a:off x="5849966" y="5299615"/>
              <a:ext cx="461476" cy="99801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4" name="Google Shape;5584;p98"/>
          <p:cNvSpPr/>
          <p:nvPr/>
        </p:nvSpPr>
        <p:spPr>
          <a:xfrm rot="-4375032">
            <a:off x="6239513" y="4625305"/>
            <a:ext cx="107909" cy="134740"/>
          </a:xfrm>
          <a:custGeom>
            <a:avLst/>
            <a:gdLst/>
            <a:ahLst/>
            <a:cxnLst/>
            <a:rect l="l" t="t" r="r" b="b"/>
            <a:pathLst>
              <a:path w="2585" h="3228" extrusionOk="0">
                <a:moveTo>
                  <a:pt x="2204" y="1"/>
                </a:moveTo>
                <a:lnTo>
                  <a:pt x="2168" y="1405"/>
                </a:lnTo>
                <a:cubicBezTo>
                  <a:pt x="2159" y="1730"/>
                  <a:pt x="2151" y="2056"/>
                  <a:pt x="2135" y="2381"/>
                </a:cubicBezTo>
                <a:lnTo>
                  <a:pt x="2135" y="2381"/>
                </a:lnTo>
                <a:cubicBezTo>
                  <a:pt x="1857" y="2192"/>
                  <a:pt x="1569" y="2007"/>
                  <a:pt x="1275" y="1822"/>
                </a:cubicBezTo>
                <a:cubicBezTo>
                  <a:pt x="858" y="1572"/>
                  <a:pt x="441" y="1334"/>
                  <a:pt x="1" y="1144"/>
                </a:cubicBezTo>
                <a:lnTo>
                  <a:pt x="1" y="1144"/>
                </a:lnTo>
                <a:cubicBezTo>
                  <a:pt x="322" y="1501"/>
                  <a:pt x="691" y="1810"/>
                  <a:pt x="1049" y="2108"/>
                </a:cubicBezTo>
                <a:cubicBezTo>
                  <a:pt x="1430" y="2406"/>
                  <a:pt x="1811" y="2691"/>
                  <a:pt x="2204" y="2977"/>
                </a:cubicBezTo>
                <a:lnTo>
                  <a:pt x="2561" y="3227"/>
                </a:lnTo>
                <a:lnTo>
                  <a:pt x="2573" y="2810"/>
                </a:lnTo>
                <a:cubicBezTo>
                  <a:pt x="2585" y="2334"/>
                  <a:pt x="2585" y="1858"/>
                  <a:pt x="2525" y="1382"/>
                </a:cubicBezTo>
                <a:cubicBezTo>
                  <a:pt x="2477" y="917"/>
                  <a:pt x="2382" y="441"/>
                  <a:pt x="2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5" name="Google Shape;5585;p98"/>
          <p:cNvGrpSpPr/>
          <p:nvPr/>
        </p:nvGrpSpPr>
        <p:grpSpPr>
          <a:xfrm>
            <a:off x="5440053" y="3895758"/>
            <a:ext cx="1482084" cy="1008521"/>
            <a:chOff x="5440053" y="3895758"/>
            <a:chExt cx="1482084" cy="1008521"/>
          </a:xfrm>
        </p:grpSpPr>
        <p:sp>
          <p:nvSpPr>
            <p:cNvPr id="5586" name="Google Shape;5586;p98"/>
            <p:cNvSpPr/>
            <p:nvPr/>
          </p:nvSpPr>
          <p:spPr>
            <a:xfrm rot="-4375032">
              <a:off x="5725571" y="3924608"/>
              <a:ext cx="325605" cy="837952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98"/>
            <p:cNvSpPr/>
            <p:nvPr/>
          </p:nvSpPr>
          <p:spPr>
            <a:xfrm rot="-4375032">
              <a:off x="6246840" y="3927638"/>
              <a:ext cx="299264" cy="546683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98"/>
            <p:cNvSpPr/>
            <p:nvPr/>
          </p:nvSpPr>
          <p:spPr>
            <a:xfrm rot="-4375032">
              <a:off x="6146669" y="4404644"/>
              <a:ext cx="390684" cy="440034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98"/>
            <p:cNvSpPr/>
            <p:nvPr/>
          </p:nvSpPr>
          <p:spPr>
            <a:xfrm rot="-4375032">
              <a:off x="6017604" y="3578092"/>
              <a:ext cx="366848" cy="1396030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98"/>
            <p:cNvSpPr/>
            <p:nvPr/>
          </p:nvSpPr>
          <p:spPr>
            <a:xfrm rot="-4375032">
              <a:off x="6005269" y="4117010"/>
              <a:ext cx="752523" cy="661053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98"/>
            <p:cNvSpPr/>
            <p:nvPr/>
          </p:nvSpPr>
          <p:spPr>
            <a:xfrm rot="-4375032">
              <a:off x="5664423" y="4228599"/>
              <a:ext cx="149152" cy="161538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98"/>
            <p:cNvSpPr/>
            <p:nvPr/>
          </p:nvSpPr>
          <p:spPr>
            <a:xfrm rot="-4375032">
              <a:off x="5794703" y="4247981"/>
              <a:ext cx="230678" cy="222689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98"/>
            <p:cNvSpPr/>
            <p:nvPr/>
          </p:nvSpPr>
          <p:spPr>
            <a:xfrm rot="-4375032">
              <a:off x="5949178" y="4297508"/>
              <a:ext cx="227673" cy="185414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98"/>
            <p:cNvSpPr/>
            <p:nvPr/>
          </p:nvSpPr>
          <p:spPr>
            <a:xfrm rot="-4375032">
              <a:off x="6316899" y="4056331"/>
              <a:ext cx="101898" cy="128729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98"/>
            <p:cNvSpPr/>
            <p:nvPr/>
          </p:nvSpPr>
          <p:spPr>
            <a:xfrm rot="-4375032">
              <a:off x="6383312" y="4125571"/>
              <a:ext cx="138716" cy="164042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98"/>
            <p:cNvSpPr/>
            <p:nvPr/>
          </p:nvSpPr>
          <p:spPr>
            <a:xfrm rot="-4375032">
              <a:off x="6345675" y="4553612"/>
              <a:ext cx="129741" cy="155611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7" name="Google Shape;5597;p98"/>
          <p:cNvGrpSpPr/>
          <p:nvPr/>
        </p:nvGrpSpPr>
        <p:grpSpPr>
          <a:xfrm>
            <a:off x="4061948" y="4234140"/>
            <a:ext cx="1498348" cy="1150335"/>
            <a:chOff x="4061948" y="4234140"/>
            <a:chExt cx="1498348" cy="1150335"/>
          </a:xfrm>
        </p:grpSpPr>
        <p:sp>
          <p:nvSpPr>
            <p:cNvPr id="5598" name="Google Shape;5598;p98"/>
            <p:cNvSpPr/>
            <p:nvPr/>
          </p:nvSpPr>
          <p:spPr>
            <a:xfrm rot="-4313375">
              <a:off x="5071040" y="4488303"/>
              <a:ext cx="130602" cy="771992"/>
            </a:xfrm>
            <a:custGeom>
              <a:avLst/>
              <a:gdLst/>
              <a:ahLst/>
              <a:cxnLst/>
              <a:rect l="l" t="t" r="r" b="b"/>
              <a:pathLst>
                <a:path w="2810" h="16610" extrusionOk="0">
                  <a:moveTo>
                    <a:pt x="226" y="0"/>
                  </a:moveTo>
                  <a:lnTo>
                    <a:pt x="0" y="24"/>
                  </a:lnTo>
                  <a:cubicBezTo>
                    <a:pt x="0" y="143"/>
                    <a:pt x="965" y="12502"/>
                    <a:pt x="2608" y="16609"/>
                  </a:cubicBezTo>
                  <a:lnTo>
                    <a:pt x="2810" y="16538"/>
                  </a:lnTo>
                  <a:cubicBezTo>
                    <a:pt x="1191" y="12466"/>
                    <a:pt x="238" y="119"/>
                    <a:pt x="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98"/>
            <p:cNvSpPr/>
            <p:nvPr/>
          </p:nvSpPr>
          <p:spPr>
            <a:xfrm rot="-4313375">
              <a:off x="4523812" y="4715992"/>
              <a:ext cx="514692" cy="646735"/>
            </a:xfrm>
            <a:custGeom>
              <a:avLst/>
              <a:gdLst/>
              <a:ahLst/>
              <a:cxnLst/>
              <a:rect l="l" t="t" r="r" b="b"/>
              <a:pathLst>
                <a:path w="11074" h="13915" extrusionOk="0">
                  <a:moveTo>
                    <a:pt x="3644" y="1"/>
                  </a:moveTo>
                  <a:cubicBezTo>
                    <a:pt x="3201" y="1"/>
                    <a:pt x="2634" y="139"/>
                    <a:pt x="1906" y="466"/>
                  </a:cubicBezTo>
                  <a:cubicBezTo>
                    <a:pt x="191" y="1228"/>
                    <a:pt x="1" y="2705"/>
                    <a:pt x="1001" y="3883"/>
                  </a:cubicBezTo>
                  <a:cubicBezTo>
                    <a:pt x="2013" y="5050"/>
                    <a:pt x="1858" y="6455"/>
                    <a:pt x="1656" y="7360"/>
                  </a:cubicBezTo>
                  <a:cubicBezTo>
                    <a:pt x="1442" y="8265"/>
                    <a:pt x="2180" y="9396"/>
                    <a:pt x="3740" y="9467"/>
                  </a:cubicBezTo>
                  <a:cubicBezTo>
                    <a:pt x="5299" y="9551"/>
                    <a:pt x="5013" y="10229"/>
                    <a:pt x="5704" y="11896"/>
                  </a:cubicBezTo>
                  <a:cubicBezTo>
                    <a:pt x="6186" y="13057"/>
                    <a:pt x="8312" y="13914"/>
                    <a:pt x="9675" y="13914"/>
                  </a:cubicBezTo>
                  <a:cubicBezTo>
                    <a:pt x="10298" y="13914"/>
                    <a:pt x="10761" y="13736"/>
                    <a:pt x="10836" y="13325"/>
                  </a:cubicBezTo>
                  <a:cubicBezTo>
                    <a:pt x="11074" y="12015"/>
                    <a:pt x="9955" y="9158"/>
                    <a:pt x="8764" y="8193"/>
                  </a:cubicBezTo>
                  <a:cubicBezTo>
                    <a:pt x="7573" y="7229"/>
                    <a:pt x="8169" y="6455"/>
                    <a:pt x="7835" y="5431"/>
                  </a:cubicBezTo>
                  <a:cubicBezTo>
                    <a:pt x="7490" y="4395"/>
                    <a:pt x="6228" y="4562"/>
                    <a:pt x="5585" y="3729"/>
                  </a:cubicBezTo>
                  <a:cubicBezTo>
                    <a:pt x="5065" y="3051"/>
                    <a:pt x="5726" y="1"/>
                    <a:pt x="3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98"/>
            <p:cNvSpPr/>
            <p:nvPr/>
          </p:nvSpPr>
          <p:spPr>
            <a:xfrm rot="-4313375">
              <a:off x="4606261" y="4712420"/>
              <a:ext cx="381302" cy="539000"/>
            </a:xfrm>
            <a:custGeom>
              <a:avLst/>
              <a:gdLst/>
              <a:ahLst/>
              <a:cxnLst/>
              <a:rect l="l" t="t" r="r" b="b"/>
              <a:pathLst>
                <a:path w="8204" h="11597" extrusionOk="0">
                  <a:moveTo>
                    <a:pt x="203" y="0"/>
                  </a:moveTo>
                  <a:lnTo>
                    <a:pt x="1" y="72"/>
                  </a:lnTo>
                  <a:cubicBezTo>
                    <a:pt x="24" y="143"/>
                    <a:pt x="2858" y="7525"/>
                    <a:pt x="8073" y="11597"/>
                  </a:cubicBezTo>
                  <a:lnTo>
                    <a:pt x="8204" y="11418"/>
                  </a:lnTo>
                  <a:cubicBezTo>
                    <a:pt x="3049" y="7394"/>
                    <a:pt x="239" y="7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98"/>
            <p:cNvSpPr/>
            <p:nvPr/>
          </p:nvSpPr>
          <p:spPr>
            <a:xfrm rot="-4313375">
              <a:off x="4852729" y="4191391"/>
              <a:ext cx="494800" cy="806478"/>
            </a:xfrm>
            <a:custGeom>
              <a:avLst/>
              <a:gdLst/>
              <a:ahLst/>
              <a:cxnLst/>
              <a:rect l="l" t="t" r="r" b="b"/>
              <a:pathLst>
                <a:path w="10646" h="17352" extrusionOk="0">
                  <a:moveTo>
                    <a:pt x="6601" y="1"/>
                  </a:moveTo>
                  <a:cubicBezTo>
                    <a:pt x="3782" y="1"/>
                    <a:pt x="5166" y="3767"/>
                    <a:pt x="4680" y="4708"/>
                  </a:cubicBezTo>
                  <a:cubicBezTo>
                    <a:pt x="4109" y="5804"/>
                    <a:pt x="2692" y="5828"/>
                    <a:pt x="2489" y="7078"/>
                  </a:cubicBezTo>
                  <a:cubicBezTo>
                    <a:pt x="2287" y="8328"/>
                    <a:pt x="3061" y="9138"/>
                    <a:pt x="1906" y="10471"/>
                  </a:cubicBezTo>
                  <a:cubicBezTo>
                    <a:pt x="763" y="11816"/>
                    <a:pt x="1" y="15341"/>
                    <a:pt x="477" y="16829"/>
                  </a:cubicBezTo>
                  <a:cubicBezTo>
                    <a:pt x="591" y="17194"/>
                    <a:pt x="944" y="17352"/>
                    <a:pt x="1419" y="17352"/>
                  </a:cubicBezTo>
                  <a:cubicBezTo>
                    <a:pt x="2881" y="17352"/>
                    <a:pt x="5502" y="15854"/>
                    <a:pt x="5871" y="14281"/>
                  </a:cubicBezTo>
                  <a:cubicBezTo>
                    <a:pt x="6347" y="12209"/>
                    <a:pt x="5930" y="11471"/>
                    <a:pt x="7621" y="11114"/>
                  </a:cubicBezTo>
                  <a:cubicBezTo>
                    <a:pt x="9335" y="10757"/>
                    <a:pt x="9943" y="9316"/>
                    <a:pt x="9573" y="8280"/>
                  </a:cubicBezTo>
                  <a:cubicBezTo>
                    <a:pt x="9204" y="7256"/>
                    <a:pt x="8811" y="5649"/>
                    <a:pt x="9728" y="4101"/>
                  </a:cubicBezTo>
                  <a:cubicBezTo>
                    <a:pt x="10645" y="2565"/>
                    <a:pt x="10169" y="875"/>
                    <a:pt x="8180" y="279"/>
                  </a:cubicBezTo>
                  <a:cubicBezTo>
                    <a:pt x="7545" y="86"/>
                    <a:pt x="7025" y="1"/>
                    <a:pt x="6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98"/>
            <p:cNvSpPr/>
            <p:nvPr/>
          </p:nvSpPr>
          <p:spPr>
            <a:xfrm rot="-4313375">
              <a:off x="4897841" y="4296279"/>
              <a:ext cx="337613" cy="713384"/>
            </a:xfrm>
            <a:custGeom>
              <a:avLst/>
              <a:gdLst/>
              <a:ahLst/>
              <a:cxnLst/>
              <a:rect l="l" t="t" r="r" b="b"/>
              <a:pathLst>
                <a:path w="7264" h="15349" extrusionOk="0">
                  <a:moveTo>
                    <a:pt x="7037" y="1"/>
                  </a:moveTo>
                  <a:cubicBezTo>
                    <a:pt x="7025" y="96"/>
                    <a:pt x="5013" y="9597"/>
                    <a:pt x="1" y="15193"/>
                  </a:cubicBezTo>
                  <a:lnTo>
                    <a:pt x="167" y="15348"/>
                  </a:lnTo>
                  <a:cubicBezTo>
                    <a:pt x="5228" y="9704"/>
                    <a:pt x="7228" y="132"/>
                    <a:pt x="7264" y="49"/>
                  </a:cubicBezTo>
                  <a:lnTo>
                    <a:pt x="70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98"/>
            <p:cNvSpPr/>
            <p:nvPr/>
          </p:nvSpPr>
          <p:spPr>
            <a:xfrm rot="-4313375">
              <a:off x="4225978" y="4254296"/>
              <a:ext cx="485923" cy="697488"/>
            </a:xfrm>
            <a:custGeom>
              <a:avLst/>
              <a:gdLst/>
              <a:ahLst/>
              <a:cxnLst/>
              <a:rect l="l" t="t" r="r" b="b"/>
              <a:pathLst>
                <a:path w="10455" h="15007" extrusionOk="0">
                  <a:moveTo>
                    <a:pt x="4852" y="0"/>
                  </a:moveTo>
                  <a:cubicBezTo>
                    <a:pt x="4797" y="0"/>
                    <a:pt x="4740" y="2"/>
                    <a:pt x="4680" y="4"/>
                  </a:cubicBezTo>
                  <a:cubicBezTo>
                    <a:pt x="3132" y="76"/>
                    <a:pt x="3406" y="1695"/>
                    <a:pt x="3513" y="3017"/>
                  </a:cubicBezTo>
                  <a:cubicBezTo>
                    <a:pt x="3620" y="4303"/>
                    <a:pt x="2906" y="4314"/>
                    <a:pt x="1465" y="4779"/>
                  </a:cubicBezTo>
                  <a:cubicBezTo>
                    <a:pt x="1" y="5231"/>
                    <a:pt x="1775" y="8851"/>
                    <a:pt x="2334" y="10160"/>
                  </a:cubicBezTo>
                  <a:cubicBezTo>
                    <a:pt x="2906" y="11470"/>
                    <a:pt x="2680" y="15006"/>
                    <a:pt x="2680" y="15006"/>
                  </a:cubicBezTo>
                  <a:cubicBezTo>
                    <a:pt x="2680" y="15006"/>
                    <a:pt x="5001" y="12780"/>
                    <a:pt x="5597" y="12006"/>
                  </a:cubicBezTo>
                  <a:cubicBezTo>
                    <a:pt x="6192" y="11232"/>
                    <a:pt x="5037" y="10589"/>
                    <a:pt x="5454" y="9958"/>
                  </a:cubicBezTo>
                  <a:cubicBezTo>
                    <a:pt x="5870" y="9339"/>
                    <a:pt x="7799" y="7577"/>
                    <a:pt x="7621" y="6422"/>
                  </a:cubicBezTo>
                  <a:cubicBezTo>
                    <a:pt x="7442" y="5255"/>
                    <a:pt x="7418" y="4803"/>
                    <a:pt x="8930" y="3588"/>
                  </a:cubicBezTo>
                  <a:cubicBezTo>
                    <a:pt x="10454" y="2386"/>
                    <a:pt x="10133" y="1826"/>
                    <a:pt x="9335" y="1076"/>
                  </a:cubicBezTo>
                  <a:cubicBezTo>
                    <a:pt x="9046" y="812"/>
                    <a:pt x="8704" y="731"/>
                    <a:pt x="8356" y="731"/>
                  </a:cubicBezTo>
                  <a:cubicBezTo>
                    <a:pt x="7795" y="731"/>
                    <a:pt x="7220" y="942"/>
                    <a:pt x="6832" y="942"/>
                  </a:cubicBezTo>
                  <a:cubicBezTo>
                    <a:pt x="6786" y="942"/>
                    <a:pt x="6744" y="940"/>
                    <a:pt x="6704" y="933"/>
                  </a:cubicBezTo>
                  <a:cubicBezTo>
                    <a:pt x="6109" y="830"/>
                    <a:pt x="6229" y="0"/>
                    <a:pt x="4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98"/>
            <p:cNvSpPr/>
            <p:nvPr/>
          </p:nvSpPr>
          <p:spPr>
            <a:xfrm rot="-4313375">
              <a:off x="4382427" y="4300438"/>
              <a:ext cx="198134" cy="665837"/>
            </a:xfrm>
            <a:custGeom>
              <a:avLst/>
              <a:gdLst/>
              <a:ahLst/>
              <a:cxnLst/>
              <a:rect l="l" t="t" r="r" b="b"/>
              <a:pathLst>
                <a:path w="4263" h="14326" extrusionOk="0">
                  <a:moveTo>
                    <a:pt x="4137" y="0"/>
                  </a:moveTo>
                  <a:cubicBezTo>
                    <a:pt x="4084" y="0"/>
                    <a:pt x="4036" y="44"/>
                    <a:pt x="4025" y="97"/>
                  </a:cubicBezTo>
                  <a:cubicBezTo>
                    <a:pt x="4001" y="205"/>
                    <a:pt x="1739" y="10503"/>
                    <a:pt x="12" y="14159"/>
                  </a:cubicBezTo>
                  <a:cubicBezTo>
                    <a:pt x="1" y="14218"/>
                    <a:pt x="12" y="14278"/>
                    <a:pt x="72" y="14313"/>
                  </a:cubicBezTo>
                  <a:cubicBezTo>
                    <a:pt x="96" y="14325"/>
                    <a:pt x="108" y="14325"/>
                    <a:pt x="120" y="14325"/>
                  </a:cubicBezTo>
                  <a:cubicBezTo>
                    <a:pt x="167" y="14325"/>
                    <a:pt x="191" y="14302"/>
                    <a:pt x="227" y="14254"/>
                  </a:cubicBezTo>
                  <a:cubicBezTo>
                    <a:pt x="1953" y="10575"/>
                    <a:pt x="4215" y="240"/>
                    <a:pt x="4239" y="145"/>
                  </a:cubicBezTo>
                  <a:cubicBezTo>
                    <a:pt x="4263" y="86"/>
                    <a:pt x="4215" y="26"/>
                    <a:pt x="4156" y="2"/>
                  </a:cubicBezTo>
                  <a:cubicBezTo>
                    <a:pt x="4150" y="1"/>
                    <a:pt x="4143" y="0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5" name="Google Shape;5605;p98"/>
          <p:cNvSpPr/>
          <p:nvPr/>
        </p:nvSpPr>
        <p:spPr>
          <a:xfrm rot="7754632" flipH="1">
            <a:off x="2852589" y="4312184"/>
            <a:ext cx="233030" cy="47211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F3BD07-243F-4AD1-A914-6852BFAD2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"/>
          <a:stretch/>
        </p:blipFill>
        <p:spPr>
          <a:xfrm>
            <a:off x="3698675" y="1621998"/>
            <a:ext cx="4865091" cy="2311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B124F6-F268-4156-8F60-844035E5788B}"/>
              </a:ext>
            </a:extLst>
          </p:cNvPr>
          <p:cNvSpPr txBox="1"/>
          <p:nvPr/>
        </p:nvSpPr>
        <p:spPr>
          <a:xfrm>
            <a:off x="717011" y="441122"/>
            <a:ext cx="357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페이지 주요기능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77F4A-2365-4E70-B0DE-90D11B401BA3}"/>
              </a:ext>
            </a:extLst>
          </p:cNvPr>
          <p:cNvSpPr txBox="1"/>
          <p:nvPr/>
        </p:nvSpPr>
        <p:spPr>
          <a:xfrm>
            <a:off x="611068" y="1631442"/>
            <a:ext cx="29786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+mn-ea"/>
                <a:ea typeface="+mn-ea"/>
              </a:rPr>
              <a:t>AI</a:t>
            </a:r>
            <a:r>
              <a:rPr lang="ko-KR" altLang="en-US" sz="3200" dirty="0">
                <a:solidFill>
                  <a:schemeClr val="accent4"/>
                </a:solidFill>
                <a:latin typeface="+mn-ea"/>
                <a:ea typeface="+mn-ea"/>
              </a:rPr>
              <a:t>가 스크립트를 읽어주는</a:t>
            </a:r>
            <a:endParaRPr lang="en-US" altLang="ko-KR" sz="3200" dirty="0">
              <a:solidFill>
                <a:schemeClr val="accent4"/>
              </a:solidFill>
              <a:latin typeface="+mn-ea"/>
              <a:ea typeface="+mn-ea"/>
            </a:endParaRPr>
          </a:p>
          <a:p>
            <a:r>
              <a:rPr lang="ko-KR" altLang="en-US" sz="3200" dirty="0">
                <a:solidFill>
                  <a:schemeClr val="accent4"/>
                </a:solidFill>
                <a:latin typeface="+mn-ea"/>
                <a:ea typeface="+mn-ea"/>
              </a:rPr>
              <a:t>소개페이지</a:t>
            </a:r>
            <a:endParaRPr lang="en-US" altLang="ko-KR" sz="3200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062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oogle Shape;5496;p98"/>
          <p:cNvGrpSpPr/>
          <p:nvPr/>
        </p:nvGrpSpPr>
        <p:grpSpPr>
          <a:xfrm rot="884614">
            <a:off x="6994515" y="2502190"/>
            <a:ext cx="1594895" cy="4630969"/>
            <a:chOff x="6512944" y="2975654"/>
            <a:chExt cx="1594853" cy="4630848"/>
          </a:xfrm>
        </p:grpSpPr>
        <p:grpSp>
          <p:nvGrpSpPr>
            <p:cNvPr id="5497" name="Google Shape;5497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498" name="Google Shape;5498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0" name="Google Shape;5500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1" name="Google Shape;5501;p98"/>
          <p:cNvGrpSpPr/>
          <p:nvPr/>
        </p:nvGrpSpPr>
        <p:grpSpPr>
          <a:xfrm rot="-9915386">
            <a:off x="554590" y="-1989660"/>
            <a:ext cx="1594895" cy="4630969"/>
            <a:chOff x="6512944" y="2975654"/>
            <a:chExt cx="1594853" cy="4630848"/>
          </a:xfrm>
        </p:grpSpPr>
        <p:grpSp>
          <p:nvGrpSpPr>
            <p:cNvPr id="5502" name="Google Shape;5502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503" name="Google Shape;5503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5" name="Google Shape;5505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98"/>
          <p:cNvGrpSpPr/>
          <p:nvPr/>
        </p:nvGrpSpPr>
        <p:grpSpPr>
          <a:xfrm rot="413369" flipH="1">
            <a:off x="7506368" y="2962176"/>
            <a:ext cx="1917530" cy="2528105"/>
            <a:chOff x="4326425" y="5583250"/>
            <a:chExt cx="744150" cy="981100"/>
          </a:xfrm>
        </p:grpSpPr>
        <p:sp>
          <p:nvSpPr>
            <p:cNvPr id="5507" name="Google Shape;5507;p98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8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8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8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8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8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8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8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8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8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8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8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8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8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8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8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8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8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8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8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8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8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8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8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8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0" name="Google Shape;5570;p98"/>
          <p:cNvSpPr/>
          <p:nvPr/>
        </p:nvSpPr>
        <p:spPr>
          <a:xfrm rot="-7617831">
            <a:off x="3703707" y="4875939"/>
            <a:ext cx="379449" cy="720480"/>
          </a:xfrm>
          <a:custGeom>
            <a:avLst/>
            <a:gdLst/>
            <a:ahLst/>
            <a:cxnLst/>
            <a:rect l="l" t="t" r="r" b="b"/>
            <a:pathLst>
              <a:path w="9956" h="18904" extrusionOk="0">
                <a:moveTo>
                  <a:pt x="4075" y="0"/>
                </a:moveTo>
                <a:cubicBezTo>
                  <a:pt x="3898" y="0"/>
                  <a:pt x="3718" y="22"/>
                  <a:pt x="3537" y="68"/>
                </a:cubicBezTo>
                <a:cubicBezTo>
                  <a:pt x="1" y="961"/>
                  <a:pt x="1215" y="9010"/>
                  <a:pt x="2882" y="13236"/>
                </a:cubicBezTo>
                <a:cubicBezTo>
                  <a:pt x="4537" y="17463"/>
                  <a:pt x="4132" y="18904"/>
                  <a:pt x="4132" y="18904"/>
                </a:cubicBezTo>
                <a:cubicBezTo>
                  <a:pt x="4132" y="18904"/>
                  <a:pt x="6811" y="17285"/>
                  <a:pt x="8430" y="12284"/>
                </a:cubicBezTo>
                <a:cubicBezTo>
                  <a:pt x="9955" y="7540"/>
                  <a:pt x="7355" y="0"/>
                  <a:pt x="4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98"/>
          <p:cNvSpPr/>
          <p:nvPr/>
        </p:nvSpPr>
        <p:spPr>
          <a:xfrm rot="-7617831">
            <a:off x="3852950" y="4892940"/>
            <a:ext cx="142084" cy="549088"/>
          </a:xfrm>
          <a:custGeom>
            <a:avLst/>
            <a:gdLst/>
            <a:ahLst/>
            <a:cxnLst/>
            <a:rect l="l" t="t" r="r" b="b"/>
            <a:pathLst>
              <a:path w="3728" h="14407" extrusionOk="0">
                <a:moveTo>
                  <a:pt x="394" y="0"/>
                </a:moveTo>
                <a:lnTo>
                  <a:pt x="191" y="108"/>
                </a:lnTo>
                <a:cubicBezTo>
                  <a:pt x="215" y="179"/>
                  <a:pt x="3477" y="7001"/>
                  <a:pt x="1" y="14324"/>
                </a:cubicBezTo>
                <a:lnTo>
                  <a:pt x="203" y="14407"/>
                </a:lnTo>
                <a:cubicBezTo>
                  <a:pt x="3727" y="6989"/>
                  <a:pt x="429" y="84"/>
                  <a:pt x="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2" name="Google Shape;5572;p98"/>
          <p:cNvGrpSpPr/>
          <p:nvPr/>
        </p:nvGrpSpPr>
        <p:grpSpPr>
          <a:xfrm>
            <a:off x="4945903" y="4634575"/>
            <a:ext cx="2055462" cy="2074582"/>
            <a:chOff x="4945903" y="4634575"/>
            <a:chExt cx="2055462" cy="2074582"/>
          </a:xfrm>
        </p:grpSpPr>
        <p:sp>
          <p:nvSpPr>
            <p:cNvPr id="5573" name="Google Shape;5573;p98"/>
            <p:cNvSpPr/>
            <p:nvPr/>
          </p:nvSpPr>
          <p:spPr>
            <a:xfrm rot="-7947854">
              <a:off x="5803543" y="4654923"/>
              <a:ext cx="476584" cy="956934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8"/>
            <p:cNvSpPr/>
            <p:nvPr/>
          </p:nvSpPr>
          <p:spPr>
            <a:xfrm rot="-7947854">
              <a:off x="5430206" y="5624037"/>
              <a:ext cx="322262" cy="1153645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8"/>
            <p:cNvSpPr/>
            <p:nvPr/>
          </p:nvSpPr>
          <p:spPr>
            <a:xfrm rot="-7947854">
              <a:off x="5391040" y="5253449"/>
              <a:ext cx="404634" cy="1026037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8"/>
            <p:cNvSpPr/>
            <p:nvPr/>
          </p:nvSpPr>
          <p:spPr>
            <a:xfrm rot="-7947854">
              <a:off x="5638423" y="4966732"/>
              <a:ext cx="419742" cy="97808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98"/>
            <p:cNvSpPr/>
            <p:nvPr/>
          </p:nvSpPr>
          <p:spPr>
            <a:xfrm rot="-7947854">
              <a:off x="5869183" y="5299075"/>
              <a:ext cx="482320" cy="1018329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98"/>
            <p:cNvSpPr/>
            <p:nvPr/>
          </p:nvSpPr>
          <p:spPr>
            <a:xfrm rot="-7947854">
              <a:off x="6138698" y="5109455"/>
              <a:ext cx="693002" cy="765170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98"/>
            <p:cNvSpPr/>
            <p:nvPr/>
          </p:nvSpPr>
          <p:spPr>
            <a:xfrm rot="-7947854">
              <a:off x="5740148" y="4549122"/>
              <a:ext cx="396795" cy="2328048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98"/>
            <p:cNvSpPr/>
            <p:nvPr/>
          </p:nvSpPr>
          <p:spPr>
            <a:xfrm rot="-7947854">
              <a:off x="5416144" y="5285682"/>
              <a:ext cx="360317" cy="1002126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98"/>
            <p:cNvSpPr/>
            <p:nvPr/>
          </p:nvSpPr>
          <p:spPr>
            <a:xfrm rot="-7947854">
              <a:off x="5636633" y="5020954"/>
              <a:ext cx="393686" cy="92080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98"/>
            <p:cNvSpPr/>
            <p:nvPr/>
          </p:nvSpPr>
          <p:spPr>
            <a:xfrm rot="-7947854">
              <a:off x="5720923" y="4891134"/>
              <a:ext cx="1093914" cy="969808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98"/>
            <p:cNvSpPr/>
            <p:nvPr/>
          </p:nvSpPr>
          <p:spPr>
            <a:xfrm rot="-7947854">
              <a:off x="5849966" y="5299615"/>
              <a:ext cx="461476" cy="99801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4" name="Google Shape;5584;p98"/>
          <p:cNvSpPr/>
          <p:nvPr/>
        </p:nvSpPr>
        <p:spPr>
          <a:xfrm rot="-4375032">
            <a:off x="6239513" y="4625305"/>
            <a:ext cx="107909" cy="134740"/>
          </a:xfrm>
          <a:custGeom>
            <a:avLst/>
            <a:gdLst/>
            <a:ahLst/>
            <a:cxnLst/>
            <a:rect l="l" t="t" r="r" b="b"/>
            <a:pathLst>
              <a:path w="2585" h="3228" extrusionOk="0">
                <a:moveTo>
                  <a:pt x="2204" y="1"/>
                </a:moveTo>
                <a:lnTo>
                  <a:pt x="2168" y="1405"/>
                </a:lnTo>
                <a:cubicBezTo>
                  <a:pt x="2159" y="1730"/>
                  <a:pt x="2151" y="2056"/>
                  <a:pt x="2135" y="2381"/>
                </a:cubicBezTo>
                <a:lnTo>
                  <a:pt x="2135" y="2381"/>
                </a:lnTo>
                <a:cubicBezTo>
                  <a:pt x="1857" y="2192"/>
                  <a:pt x="1569" y="2007"/>
                  <a:pt x="1275" y="1822"/>
                </a:cubicBezTo>
                <a:cubicBezTo>
                  <a:pt x="858" y="1572"/>
                  <a:pt x="441" y="1334"/>
                  <a:pt x="1" y="1144"/>
                </a:cubicBezTo>
                <a:lnTo>
                  <a:pt x="1" y="1144"/>
                </a:lnTo>
                <a:cubicBezTo>
                  <a:pt x="322" y="1501"/>
                  <a:pt x="691" y="1810"/>
                  <a:pt x="1049" y="2108"/>
                </a:cubicBezTo>
                <a:cubicBezTo>
                  <a:pt x="1430" y="2406"/>
                  <a:pt x="1811" y="2691"/>
                  <a:pt x="2204" y="2977"/>
                </a:cubicBezTo>
                <a:lnTo>
                  <a:pt x="2561" y="3227"/>
                </a:lnTo>
                <a:lnTo>
                  <a:pt x="2573" y="2810"/>
                </a:lnTo>
                <a:cubicBezTo>
                  <a:pt x="2585" y="2334"/>
                  <a:pt x="2585" y="1858"/>
                  <a:pt x="2525" y="1382"/>
                </a:cubicBezTo>
                <a:cubicBezTo>
                  <a:pt x="2477" y="917"/>
                  <a:pt x="2382" y="441"/>
                  <a:pt x="2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5" name="Google Shape;5585;p98"/>
          <p:cNvGrpSpPr/>
          <p:nvPr/>
        </p:nvGrpSpPr>
        <p:grpSpPr>
          <a:xfrm>
            <a:off x="5440053" y="3895758"/>
            <a:ext cx="1482084" cy="1008521"/>
            <a:chOff x="5440053" y="3895758"/>
            <a:chExt cx="1482084" cy="1008521"/>
          </a:xfrm>
        </p:grpSpPr>
        <p:sp>
          <p:nvSpPr>
            <p:cNvPr id="5586" name="Google Shape;5586;p98"/>
            <p:cNvSpPr/>
            <p:nvPr/>
          </p:nvSpPr>
          <p:spPr>
            <a:xfrm rot="-4375032">
              <a:off x="5725571" y="3924608"/>
              <a:ext cx="325605" cy="837952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98"/>
            <p:cNvSpPr/>
            <p:nvPr/>
          </p:nvSpPr>
          <p:spPr>
            <a:xfrm rot="-4375032">
              <a:off x="6246840" y="3927638"/>
              <a:ext cx="299264" cy="546683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98"/>
            <p:cNvSpPr/>
            <p:nvPr/>
          </p:nvSpPr>
          <p:spPr>
            <a:xfrm rot="-4375032">
              <a:off x="6146669" y="4404644"/>
              <a:ext cx="390684" cy="440034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98"/>
            <p:cNvSpPr/>
            <p:nvPr/>
          </p:nvSpPr>
          <p:spPr>
            <a:xfrm rot="-4375032">
              <a:off x="6017604" y="3578092"/>
              <a:ext cx="366848" cy="1396030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98"/>
            <p:cNvSpPr/>
            <p:nvPr/>
          </p:nvSpPr>
          <p:spPr>
            <a:xfrm rot="-4375032">
              <a:off x="6005269" y="4117010"/>
              <a:ext cx="752523" cy="661053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98"/>
            <p:cNvSpPr/>
            <p:nvPr/>
          </p:nvSpPr>
          <p:spPr>
            <a:xfrm rot="-4375032">
              <a:off x="5664423" y="4228599"/>
              <a:ext cx="149152" cy="161538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98"/>
            <p:cNvSpPr/>
            <p:nvPr/>
          </p:nvSpPr>
          <p:spPr>
            <a:xfrm rot="-4375032">
              <a:off x="5794703" y="4247981"/>
              <a:ext cx="230678" cy="222689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98"/>
            <p:cNvSpPr/>
            <p:nvPr/>
          </p:nvSpPr>
          <p:spPr>
            <a:xfrm rot="-4375032">
              <a:off x="5949178" y="4297508"/>
              <a:ext cx="227673" cy="185414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98"/>
            <p:cNvSpPr/>
            <p:nvPr/>
          </p:nvSpPr>
          <p:spPr>
            <a:xfrm rot="-4375032">
              <a:off x="6316899" y="4056331"/>
              <a:ext cx="101898" cy="128729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98"/>
            <p:cNvSpPr/>
            <p:nvPr/>
          </p:nvSpPr>
          <p:spPr>
            <a:xfrm rot="-4375032">
              <a:off x="6383312" y="4125571"/>
              <a:ext cx="138716" cy="164042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98"/>
            <p:cNvSpPr/>
            <p:nvPr/>
          </p:nvSpPr>
          <p:spPr>
            <a:xfrm rot="-4375032">
              <a:off x="6345675" y="4553612"/>
              <a:ext cx="129741" cy="155611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7" name="Google Shape;5597;p98"/>
          <p:cNvGrpSpPr/>
          <p:nvPr/>
        </p:nvGrpSpPr>
        <p:grpSpPr>
          <a:xfrm>
            <a:off x="4061948" y="4234140"/>
            <a:ext cx="1498348" cy="1150335"/>
            <a:chOff x="4061948" y="4234140"/>
            <a:chExt cx="1498348" cy="1150335"/>
          </a:xfrm>
        </p:grpSpPr>
        <p:sp>
          <p:nvSpPr>
            <p:cNvPr id="5598" name="Google Shape;5598;p98"/>
            <p:cNvSpPr/>
            <p:nvPr/>
          </p:nvSpPr>
          <p:spPr>
            <a:xfrm rot="-4313375">
              <a:off x="5071040" y="4488303"/>
              <a:ext cx="130602" cy="771992"/>
            </a:xfrm>
            <a:custGeom>
              <a:avLst/>
              <a:gdLst/>
              <a:ahLst/>
              <a:cxnLst/>
              <a:rect l="l" t="t" r="r" b="b"/>
              <a:pathLst>
                <a:path w="2810" h="16610" extrusionOk="0">
                  <a:moveTo>
                    <a:pt x="226" y="0"/>
                  </a:moveTo>
                  <a:lnTo>
                    <a:pt x="0" y="24"/>
                  </a:lnTo>
                  <a:cubicBezTo>
                    <a:pt x="0" y="143"/>
                    <a:pt x="965" y="12502"/>
                    <a:pt x="2608" y="16609"/>
                  </a:cubicBezTo>
                  <a:lnTo>
                    <a:pt x="2810" y="16538"/>
                  </a:lnTo>
                  <a:cubicBezTo>
                    <a:pt x="1191" y="12466"/>
                    <a:pt x="238" y="119"/>
                    <a:pt x="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98"/>
            <p:cNvSpPr/>
            <p:nvPr/>
          </p:nvSpPr>
          <p:spPr>
            <a:xfrm rot="-4313375">
              <a:off x="4523812" y="4715992"/>
              <a:ext cx="514692" cy="646735"/>
            </a:xfrm>
            <a:custGeom>
              <a:avLst/>
              <a:gdLst/>
              <a:ahLst/>
              <a:cxnLst/>
              <a:rect l="l" t="t" r="r" b="b"/>
              <a:pathLst>
                <a:path w="11074" h="13915" extrusionOk="0">
                  <a:moveTo>
                    <a:pt x="3644" y="1"/>
                  </a:moveTo>
                  <a:cubicBezTo>
                    <a:pt x="3201" y="1"/>
                    <a:pt x="2634" y="139"/>
                    <a:pt x="1906" y="466"/>
                  </a:cubicBezTo>
                  <a:cubicBezTo>
                    <a:pt x="191" y="1228"/>
                    <a:pt x="1" y="2705"/>
                    <a:pt x="1001" y="3883"/>
                  </a:cubicBezTo>
                  <a:cubicBezTo>
                    <a:pt x="2013" y="5050"/>
                    <a:pt x="1858" y="6455"/>
                    <a:pt x="1656" y="7360"/>
                  </a:cubicBezTo>
                  <a:cubicBezTo>
                    <a:pt x="1442" y="8265"/>
                    <a:pt x="2180" y="9396"/>
                    <a:pt x="3740" y="9467"/>
                  </a:cubicBezTo>
                  <a:cubicBezTo>
                    <a:pt x="5299" y="9551"/>
                    <a:pt x="5013" y="10229"/>
                    <a:pt x="5704" y="11896"/>
                  </a:cubicBezTo>
                  <a:cubicBezTo>
                    <a:pt x="6186" y="13057"/>
                    <a:pt x="8312" y="13914"/>
                    <a:pt x="9675" y="13914"/>
                  </a:cubicBezTo>
                  <a:cubicBezTo>
                    <a:pt x="10298" y="13914"/>
                    <a:pt x="10761" y="13736"/>
                    <a:pt x="10836" y="13325"/>
                  </a:cubicBezTo>
                  <a:cubicBezTo>
                    <a:pt x="11074" y="12015"/>
                    <a:pt x="9955" y="9158"/>
                    <a:pt x="8764" y="8193"/>
                  </a:cubicBezTo>
                  <a:cubicBezTo>
                    <a:pt x="7573" y="7229"/>
                    <a:pt x="8169" y="6455"/>
                    <a:pt x="7835" y="5431"/>
                  </a:cubicBezTo>
                  <a:cubicBezTo>
                    <a:pt x="7490" y="4395"/>
                    <a:pt x="6228" y="4562"/>
                    <a:pt x="5585" y="3729"/>
                  </a:cubicBezTo>
                  <a:cubicBezTo>
                    <a:pt x="5065" y="3051"/>
                    <a:pt x="5726" y="1"/>
                    <a:pt x="3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98"/>
            <p:cNvSpPr/>
            <p:nvPr/>
          </p:nvSpPr>
          <p:spPr>
            <a:xfrm rot="-4313375">
              <a:off x="4606261" y="4712420"/>
              <a:ext cx="381302" cy="539000"/>
            </a:xfrm>
            <a:custGeom>
              <a:avLst/>
              <a:gdLst/>
              <a:ahLst/>
              <a:cxnLst/>
              <a:rect l="l" t="t" r="r" b="b"/>
              <a:pathLst>
                <a:path w="8204" h="11597" extrusionOk="0">
                  <a:moveTo>
                    <a:pt x="203" y="0"/>
                  </a:moveTo>
                  <a:lnTo>
                    <a:pt x="1" y="72"/>
                  </a:lnTo>
                  <a:cubicBezTo>
                    <a:pt x="24" y="143"/>
                    <a:pt x="2858" y="7525"/>
                    <a:pt x="8073" y="11597"/>
                  </a:cubicBezTo>
                  <a:lnTo>
                    <a:pt x="8204" y="11418"/>
                  </a:lnTo>
                  <a:cubicBezTo>
                    <a:pt x="3049" y="7394"/>
                    <a:pt x="239" y="7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98"/>
            <p:cNvSpPr/>
            <p:nvPr/>
          </p:nvSpPr>
          <p:spPr>
            <a:xfrm rot="-4313375">
              <a:off x="4852729" y="4191391"/>
              <a:ext cx="494800" cy="806478"/>
            </a:xfrm>
            <a:custGeom>
              <a:avLst/>
              <a:gdLst/>
              <a:ahLst/>
              <a:cxnLst/>
              <a:rect l="l" t="t" r="r" b="b"/>
              <a:pathLst>
                <a:path w="10646" h="17352" extrusionOk="0">
                  <a:moveTo>
                    <a:pt x="6601" y="1"/>
                  </a:moveTo>
                  <a:cubicBezTo>
                    <a:pt x="3782" y="1"/>
                    <a:pt x="5166" y="3767"/>
                    <a:pt x="4680" y="4708"/>
                  </a:cubicBezTo>
                  <a:cubicBezTo>
                    <a:pt x="4109" y="5804"/>
                    <a:pt x="2692" y="5828"/>
                    <a:pt x="2489" y="7078"/>
                  </a:cubicBezTo>
                  <a:cubicBezTo>
                    <a:pt x="2287" y="8328"/>
                    <a:pt x="3061" y="9138"/>
                    <a:pt x="1906" y="10471"/>
                  </a:cubicBezTo>
                  <a:cubicBezTo>
                    <a:pt x="763" y="11816"/>
                    <a:pt x="1" y="15341"/>
                    <a:pt x="477" y="16829"/>
                  </a:cubicBezTo>
                  <a:cubicBezTo>
                    <a:pt x="591" y="17194"/>
                    <a:pt x="944" y="17352"/>
                    <a:pt x="1419" y="17352"/>
                  </a:cubicBezTo>
                  <a:cubicBezTo>
                    <a:pt x="2881" y="17352"/>
                    <a:pt x="5502" y="15854"/>
                    <a:pt x="5871" y="14281"/>
                  </a:cubicBezTo>
                  <a:cubicBezTo>
                    <a:pt x="6347" y="12209"/>
                    <a:pt x="5930" y="11471"/>
                    <a:pt x="7621" y="11114"/>
                  </a:cubicBezTo>
                  <a:cubicBezTo>
                    <a:pt x="9335" y="10757"/>
                    <a:pt x="9943" y="9316"/>
                    <a:pt x="9573" y="8280"/>
                  </a:cubicBezTo>
                  <a:cubicBezTo>
                    <a:pt x="9204" y="7256"/>
                    <a:pt x="8811" y="5649"/>
                    <a:pt x="9728" y="4101"/>
                  </a:cubicBezTo>
                  <a:cubicBezTo>
                    <a:pt x="10645" y="2565"/>
                    <a:pt x="10169" y="875"/>
                    <a:pt x="8180" y="279"/>
                  </a:cubicBezTo>
                  <a:cubicBezTo>
                    <a:pt x="7545" y="86"/>
                    <a:pt x="7025" y="1"/>
                    <a:pt x="6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98"/>
            <p:cNvSpPr/>
            <p:nvPr/>
          </p:nvSpPr>
          <p:spPr>
            <a:xfrm rot="-4313375">
              <a:off x="4897841" y="4296279"/>
              <a:ext cx="337613" cy="713384"/>
            </a:xfrm>
            <a:custGeom>
              <a:avLst/>
              <a:gdLst/>
              <a:ahLst/>
              <a:cxnLst/>
              <a:rect l="l" t="t" r="r" b="b"/>
              <a:pathLst>
                <a:path w="7264" h="15349" extrusionOk="0">
                  <a:moveTo>
                    <a:pt x="7037" y="1"/>
                  </a:moveTo>
                  <a:cubicBezTo>
                    <a:pt x="7025" y="96"/>
                    <a:pt x="5013" y="9597"/>
                    <a:pt x="1" y="15193"/>
                  </a:cubicBezTo>
                  <a:lnTo>
                    <a:pt x="167" y="15348"/>
                  </a:lnTo>
                  <a:cubicBezTo>
                    <a:pt x="5228" y="9704"/>
                    <a:pt x="7228" y="132"/>
                    <a:pt x="7264" y="49"/>
                  </a:cubicBezTo>
                  <a:lnTo>
                    <a:pt x="70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98"/>
            <p:cNvSpPr/>
            <p:nvPr/>
          </p:nvSpPr>
          <p:spPr>
            <a:xfrm rot="-4313375">
              <a:off x="4225978" y="4254296"/>
              <a:ext cx="485923" cy="697488"/>
            </a:xfrm>
            <a:custGeom>
              <a:avLst/>
              <a:gdLst/>
              <a:ahLst/>
              <a:cxnLst/>
              <a:rect l="l" t="t" r="r" b="b"/>
              <a:pathLst>
                <a:path w="10455" h="15007" extrusionOk="0">
                  <a:moveTo>
                    <a:pt x="4852" y="0"/>
                  </a:moveTo>
                  <a:cubicBezTo>
                    <a:pt x="4797" y="0"/>
                    <a:pt x="4740" y="2"/>
                    <a:pt x="4680" y="4"/>
                  </a:cubicBezTo>
                  <a:cubicBezTo>
                    <a:pt x="3132" y="76"/>
                    <a:pt x="3406" y="1695"/>
                    <a:pt x="3513" y="3017"/>
                  </a:cubicBezTo>
                  <a:cubicBezTo>
                    <a:pt x="3620" y="4303"/>
                    <a:pt x="2906" y="4314"/>
                    <a:pt x="1465" y="4779"/>
                  </a:cubicBezTo>
                  <a:cubicBezTo>
                    <a:pt x="1" y="5231"/>
                    <a:pt x="1775" y="8851"/>
                    <a:pt x="2334" y="10160"/>
                  </a:cubicBezTo>
                  <a:cubicBezTo>
                    <a:pt x="2906" y="11470"/>
                    <a:pt x="2680" y="15006"/>
                    <a:pt x="2680" y="15006"/>
                  </a:cubicBezTo>
                  <a:cubicBezTo>
                    <a:pt x="2680" y="15006"/>
                    <a:pt x="5001" y="12780"/>
                    <a:pt x="5597" y="12006"/>
                  </a:cubicBezTo>
                  <a:cubicBezTo>
                    <a:pt x="6192" y="11232"/>
                    <a:pt x="5037" y="10589"/>
                    <a:pt x="5454" y="9958"/>
                  </a:cubicBezTo>
                  <a:cubicBezTo>
                    <a:pt x="5870" y="9339"/>
                    <a:pt x="7799" y="7577"/>
                    <a:pt x="7621" y="6422"/>
                  </a:cubicBezTo>
                  <a:cubicBezTo>
                    <a:pt x="7442" y="5255"/>
                    <a:pt x="7418" y="4803"/>
                    <a:pt x="8930" y="3588"/>
                  </a:cubicBezTo>
                  <a:cubicBezTo>
                    <a:pt x="10454" y="2386"/>
                    <a:pt x="10133" y="1826"/>
                    <a:pt x="9335" y="1076"/>
                  </a:cubicBezTo>
                  <a:cubicBezTo>
                    <a:pt x="9046" y="812"/>
                    <a:pt x="8704" y="731"/>
                    <a:pt x="8356" y="731"/>
                  </a:cubicBezTo>
                  <a:cubicBezTo>
                    <a:pt x="7795" y="731"/>
                    <a:pt x="7220" y="942"/>
                    <a:pt x="6832" y="942"/>
                  </a:cubicBezTo>
                  <a:cubicBezTo>
                    <a:pt x="6786" y="942"/>
                    <a:pt x="6744" y="940"/>
                    <a:pt x="6704" y="933"/>
                  </a:cubicBezTo>
                  <a:cubicBezTo>
                    <a:pt x="6109" y="830"/>
                    <a:pt x="6229" y="0"/>
                    <a:pt x="4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98"/>
            <p:cNvSpPr/>
            <p:nvPr/>
          </p:nvSpPr>
          <p:spPr>
            <a:xfrm rot="-4313375">
              <a:off x="4382427" y="4300438"/>
              <a:ext cx="198134" cy="665837"/>
            </a:xfrm>
            <a:custGeom>
              <a:avLst/>
              <a:gdLst/>
              <a:ahLst/>
              <a:cxnLst/>
              <a:rect l="l" t="t" r="r" b="b"/>
              <a:pathLst>
                <a:path w="4263" h="14326" extrusionOk="0">
                  <a:moveTo>
                    <a:pt x="4137" y="0"/>
                  </a:moveTo>
                  <a:cubicBezTo>
                    <a:pt x="4084" y="0"/>
                    <a:pt x="4036" y="44"/>
                    <a:pt x="4025" y="97"/>
                  </a:cubicBezTo>
                  <a:cubicBezTo>
                    <a:pt x="4001" y="205"/>
                    <a:pt x="1739" y="10503"/>
                    <a:pt x="12" y="14159"/>
                  </a:cubicBezTo>
                  <a:cubicBezTo>
                    <a:pt x="1" y="14218"/>
                    <a:pt x="12" y="14278"/>
                    <a:pt x="72" y="14313"/>
                  </a:cubicBezTo>
                  <a:cubicBezTo>
                    <a:pt x="96" y="14325"/>
                    <a:pt x="108" y="14325"/>
                    <a:pt x="120" y="14325"/>
                  </a:cubicBezTo>
                  <a:cubicBezTo>
                    <a:pt x="167" y="14325"/>
                    <a:pt x="191" y="14302"/>
                    <a:pt x="227" y="14254"/>
                  </a:cubicBezTo>
                  <a:cubicBezTo>
                    <a:pt x="1953" y="10575"/>
                    <a:pt x="4215" y="240"/>
                    <a:pt x="4239" y="145"/>
                  </a:cubicBezTo>
                  <a:cubicBezTo>
                    <a:pt x="4263" y="86"/>
                    <a:pt x="4215" y="26"/>
                    <a:pt x="4156" y="2"/>
                  </a:cubicBezTo>
                  <a:cubicBezTo>
                    <a:pt x="4150" y="1"/>
                    <a:pt x="4143" y="0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5" name="Google Shape;5605;p98"/>
          <p:cNvSpPr/>
          <p:nvPr/>
        </p:nvSpPr>
        <p:spPr>
          <a:xfrm rot="7754632" flipH="1">
            <a:off x="2852589" y="4312184"/>
            <a:ext cx="233030" cy="47211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B1ABA9-C8F6-4F97-B8FD-8AE8305C4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52"/>
          <a:stretch/>
        </p:blipFill>
        <p:spPr>
          <a:xfrm>
            <a:off x="762918" y="1388977"/>
            <a:ext cx="2102663" cy="33947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03097C-2E62-4967-8505-997FBB855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284" y="1795763"/>
            <a:ext cx="5573525" cy="312328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4AD9F0AB-1A20-4BDC-BA2F-64F125F992E7}"/>
              </a:ext>
            </a:extLst>
          </p:cNvPr>
          <p:cNvSpPr txBox="1"/>
          <p:nvPr/>
        </p:nvSpPr>
        <p:spPr>
          <a:xfrm>
            <a:off x="717011" y="441122"/>
            <a:ext cx="357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페이지 주요기능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F0041-106C-4192-BE84-6F20CDAB6B39}"/>
              </a:ext>
            </a:extLst>
          </p:cNvPr>
          <p:cNvSpPr txBox="1"/>
          <p:nvPr/>
        </p:nvSpPr>
        <p:spPr>
          <a:xfrm>
            <a:off x="3018789" y="1278261"/>
            <a:ext cx="4684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4"/>
                </a:solidFill>
                <a:latin typeface="+mj-ea"/>
                <a:ea typeface="+mj-ea"/>
              </a:rPr>
              <a:t>제로웨이스트샵</a:t>
            </a:r>
            <a:r>
              <a:rPr lang="ko-KR" altLang="en-US" sz="1600" b="1" dirty="0">
                <a:solidFill>
                  <a:schemeClr val="accent4"/>
                </a:solidFill>
                <a:latin typeface="+mj-ea"/>
                <a:ea typeface="+mj-ea"/>
              </a:rPr>
              <a:t> 정보와 </a:t>
            </a:r>
            <a:r>
              <a:rPr lang="ko-KR" altLang="en-US" sz="1600" b="1" dirty="0" err="1">
                <a:solidFill>
                  <a:schemeClr val="accent4"/>
                </a:solidFill>
                <a:latin typeface="+mj-ea"/>
                <a:ea typeface="+mj-ea"/>
              </a:rPr>
              <a:t>내위치</a:t>
            </a:r>
            <a:r>
              <a:rPr lang="ko-KR" altLang="en-US" sz="1600" b="1" dirty="0">
                <a:solidFill>
                  <a:schemeClr val="accent4"/>
                </a:solidFill>
                <a:latin typeface="+mj-ea"/>
                <a:ea typeface="+mj-ea"/>
              </a:rPr>
              <a:t> 기반 </a:t>
            </a:r>
            <a:r>
              <a:rPr lang="ko-KR" altLang="en-US" sz="1600" b="1" dirty="0" err="1">
                <a:solidFill>
                  <a:schemeClr val="accent4"/>
                </a:solidFill>
                <a:latin typeface="+mj-ea"/>
                <a:ea typeface="+mj-ea"/>
              </a:rPr>
              <a:t>길찾기</a:t>
            </a:r>
            <a:r>
              <a:rPr lang="ko-KR" altLang="en-US" sz="1600" b="1" dirty="0">
                <a:solidFill>
                  <a:schemeClr val="accent4"/>
                </a:solidFill>
                <a:latin typeface="+mj-ea"/>
                <a:ea typeface="+mj-ea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98111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oogle Shape;5496;p98"/>
          <p:cNvGrpSpPr/>
          <p:nvPr/>
        </p:nvGrpSpPr>
        <p:grpSpPr>
          <a:xfrm rot="884614">
            <a:off x="6994515" y="2502190"/>
            <a:ext cx="1594895" cy="4630969"/>
            <a:chOff x="6512944" y="2975654"/>
            <a:chExt cx="1594853" cy="4630848"/>
          </a:xfrm>
        </p:grpSpPr>
        <p:grpSp>
          <p:nvGrpSpPr>
            <p:cNvPr id="5497" name="Google Shape;5497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498" name="Google Shape;5498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0" name="Google Shape;5500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1" name="Google Shape;5501;p98"/>
          <p:cNvGrpSpPr/>
          <p:nvPr/>
        </p:nvGrpSpPr>
        <p:grpSpPr>
          <a:xfrm rot="-9915386">
            <a:off x="554590" y="-1989660"/>
            <a:ext cx="1594895" cy="4630969"/>
            <a:chOff x="6512944" y="2975654"/>
            <a:chExt cx="1594853" cy="4630848"/>
          </a:xfrm>
        </p:grpSpPr>
        <p:grpSp>
          <p:nvGrpSpPr>
            <p:cNvPr id="5502" name="Google Shape;5502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503" name="Google Shape;5503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5" name="Google Shape;5505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98"/>
          <p:cNvGrpSpPr/>
          <p:nvPr/>
        </p:nvGrpSpPr>
        <p:grpSpPr>
          <a:xfrm rot="413369" flipH="1">
            <a:off x="7506368" y="2962176"/>
            <a:ext cx="1917530" cy="2528105"/>
            <a:chOff x="4326425" y="5583250"/>
            <a:chExt cx="744150" cy="981100"/>
          </a:xfrm>
        </p:grpSpPr>
        <p:sp>
          <p:nvSpPr>
            <p:cNvPr id="5507" name="Google Shape;5507;p98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8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8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8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8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8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8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8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8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8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8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8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8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8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8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8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8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8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8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8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8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8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8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8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8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0" name="Google Shape;5570;p98"/>
          <p:cNvSpPr/>
          <p:nvPr/>
        </p:nvSpPr>
        <p:spPr>
          <a:xfrm rot="-7617831">
            <a:off x="3703707" y="4875939"/>
            <a:ext cx="379449" cy="720480"/>
          </a:xfrm>
          <a:custGeom>
            <a:avLst/>
            <a:gdLst/>
            <a:ahLst/>
            <a:cxnLst/>
            <a:rect l="l" t="t" r="r" b="b"/>
            <a:pathLst>
              <a:path w="9956" h="18904" extrusionOk="0">
                <a:moveTo>
                  <a:pt x="4075" y="0"/>
                </a:moveTo>
                <a:cubicBezTo>
                  <a:pt x="3898" y="0"/>
                  <a:pt x="3718" y="22"/>
                  <a:pt x="3537" y="68"/>
                </a:cubicBezTo>
                <a:cubicBezTo>
                  <a:pt x="1" y="961"/>
                  <a:pt x="1215" y="9010"/>
                  <a:pt x="2882" y="13236"/>
                </a:cubicBezTo>
                <a:cubicBezTo>
                  <a:pt x="4537" y="17463"/>
                  <a:pt x="4132" y="18904"/>
                  <a:pt x="4132" y="18904"/>
                </a:cubicBezTo>
                <a:cubicBezTo>
                  <a:pt x="4132" y="18904"/>
                  <a:pt x="6811" y="17285"/>
                  <a:pt x="8430" y="12284"/>
                </a:cubicBezTo>
                <a:cubicBezTo>
                  <a:pt x="9955" y="7540"/>
                  <a:pt x="7355" y="0"/>
                  <a:pt x="4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98"/>
          <p:cNvSpPr/>
          <p:nvPr/>
        </p:nvSpPr>
        <p:spPr>
          <a:xfrm rot="-7617831">
            <a:off x="3852950" y="4892940"/>
            <a:ext cx="142084" cy="549088"/>
          </a:xfrm>
          <a:custGeom>
            <a:avLst/>
            <a:gdLst/>
            <a:ahLst/>
            <a:cxnLst/>
            <a:rect l="l" t="t" r="r" b="b"/>
            <a:pathLst>
              <a:path w="3728" h="14407" extrusionOk="0">
                <a:moveTo>
                  <a:pt x="394" y="0"/>
                </a:moveTo>
                <a:lnTo>
                  <a:pt x="191" y="108"/>
                </a:lnTo>
                <a:cubicBezTo>
                  <a:pt x="215" y="179"/>
                  <a:pt x="3477" y="7001"/>
                  <a:pt x="1" y="14324"/>
                </a:cubicBezTo>
                <a:lnTo>
                  <a:pt x="203" y="14407"/>
                </a:lnTo>
                <a:cubicBezTo>
                  <a:pt x="3727" y="6989"/>
                  <a:pt x="429" y="84"/>
                  <a:pt x="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2" name="Google Shape;5572;p98"/>
          <p:cNvGrpSpPr/>
          <p:nvPr/>
        </p:nvGrpSpPr>
        <p:grpSpPr>
          <a:xfrm>
            <a:off x="4945903" y="4634575"/>
            <a:ext cx="2055462" cy="2074582"/>
            <a:chOff x="4945903" y="4634575"/>
            <a:chExt cx="2055462" cy="2074582"/>
          </a:xfrm>
        </p:grpSpPr>
        <p:sp>
          <p:nvSpPr>
            <p:cNvPr id="5573" name="Google Shape;5573;p98"/>
            <p:cNvSpPr/>
            <p:nvPr/>
          </p:nvSpPr>
          <p:spPr>
            <a:xfrm rot="-7947854">
              <a:off x="5803543" y="4654923"/>
              <a:ext cx="476584" cy="956934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8"/>
            <p:cNvSpPr/>
            <p:nvPr/>
          </p:nvSpPr>
          <p:spPr>
            <a:xfrm rot="-7947854">
              <a:off x="5430206" y="5624037"/>
              <a:ext cx="322262" cy="1153645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8"/>
            <p:cNvSpPr/>
            <p:nvPr/>
          </p:nvSpPr>
          <p:spPr>
            <a:xfrm rot="-7947854">
              <a:off x="5391040" y="5253449"/>
              <a:ext cx="404634" cy="1026037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8"/>
            <p:cNvSpPr/>
            <p:nvPr/>
          </p:nvSpPr>
          <p:spPr>
            <a:xfrm rot="-7947854">
              <a:off x="5638423" y="4966732"/>
              <a:ext cx="419742" cy="97808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98"/>
            <p:cNvSpPr/>
            <p:nvPr/>
          </p:nvSpPr>
          <p:spPr>
            <a:xfrm rot="-7947854">
              <a:off x="5869183" y="5299075"/>
              <a:ext cx="482320" cy="1018329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98"/>
            <p:cNvSpPr/>
            <p:nvPr/>
          </p:nvSpPr>
          <p:spPr>
            <a:xfrm rot="-7947854">
              <a:off x="6138698" y="5109455"/>
              <a:ext cx="693002" cy="765170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98"/>
            <p:cNvSpPr/>
            <p:nvPr/>
          </p:nvSpPr>
          <p:spPr>
            <a:xfrm rot="-7947854">
              <a:off x="5740148" y="4549122"/>
              <a:ext cx="396795" cy="2328048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98"/>
            <p:cNvSpPr/>
            <p:nvPr/>
          </p:nvSpPr>
          <p:spPr>
            <a:xfrm rot="-7947854">
              <a:off x="5416144" y="5285682"/>
              <a:ext cx="360317" cy="1002126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98"/>
            <p:cNvSpPr/>
            <p:nvPr/>
          </p:nvSpPr>
          <p:spPr>
            <a:xfrm rot="-7947854">
              <a:off x="5636633" y="5020954"/>
              <a:ext cx="393686" cy="92080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98"/>
            <p:cNvSpPr/>
            <p:nvPr/>
          </p:nvSpPr>
          <p:spPr>
            <a:xfrm rot="-7947854">
              <a:off x="5720923" y="4891134"/>
              <a:ext cx="1093914" cy="969808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98"/>
            <p:cNvSpPr/>
            <p:nvPr/>
          </p:nvSpPr>
          <p:spPr>
            <a:xfrm rot="-7947854">
              <a:off x="5849966" y="5299615"/>
              <a:ext cx="461476" cy="99801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4" name="Google Shape;5584;p98"/>
          <p:cNvSpPr/>
          <p:nvPr/>
        </p:nvSpPr>
        <p:spPr>
          <a:xfrm rot="-4375032">
            <a:off x="6239513" y="4625305"/>
            <a:ext cx="107909" cy="134740"/>
          </a:xfrm>
          <a:custGeom>
            <a:avLst/>
            <a:gdLst/>
            <a:ahLst/>
            <a:cxnLst/>
            <a:rect l="l" t="t" r="r" b="b"/>
            <a:pathLst>
              <a:path w="2585" h="3228" extrusionOk="0">
                <a:moveTo>
                  <a:pt x="2204" y="1"/>
                </a:moveTo>
                <a:lnTo>
                  <a:pt x="2168" y="1405"/>
                </a:lnTo>
                <a:cubicBezTo>
                  <a:pt x="2159" y="1730"/>
                  <a:pt x="2151" y="2056"/>
                  <a:pt x="2135" y="2381"/>
                </a:cubicBezTo>
                <a:lnTo>
                  <a:pt x="2135" y="2381"/>
                </a:lnTo>
                <a:cubicBezTo>
                  <a:pt x="1857" y="2192"/>
                  <a:pt x="1569" y="2007"/>
                  <a:pt x="1275" y="1822"/>
                </a:cubicBezTo>
                <a:cubicBezTo>
                  <a:pt x="858" y="1572"/>
                  <a:pt x="441" y="1334"/>
                  <a:pt x="1" y="1144"/>
                </a:cubicBezTo>
                <a:lnTo>
                  <a:pt x="1" y="1144"/>
                </a:lnTo>
                <a:cubicBezTo>
                  <a:pt x="322" y="1501"/>
                  <a:pt x="691" y="1810"/>
                  <a:pt x="1049" y="2108"/>
                </a:cubicBezTo>
                <a:cubicBezTo>
                  <a:pt x="1430" y="2406"/>
                  <a:pt x="1811" y="2691"/>
                  <a:pt x="2204" y="2977"/>
                </a:cubicBezTo>
                <a:lnTo>
                  <a:pt x="2561" y="3227"/>
                </a:lnTo>
                <a:lnTo>
                  <a:pt x="2573" y="2810"/>
                </a:lnTo>
                <a:cubicBezTo>
                  <a:pt x="2585" y="2334"/>
                  <a:pt x="2585" y="1858"/>
                  <a:pt x="2525" y="1382"/>
                </a:cubicBezTo>
                <a:cubicBezTo>
                  <a:pt x="2477" y="917"/>
                  <a:pt x="2382" y="441"/>
                  <a:pt x="2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5" name="Google Shape;5585;p98"/>
          <p:cNvGrpSpPr/>
          <p:nvPr/>
        </p:nvGrpSpPr>
        <p:grpSpPr>
          <a:xfrm>
            <a:off x="5440053" y="3895758"/>
            <a:ext cx="1482084" cy="1008521"/>
            <a:chOff x="5440053" y="3895758"/>
            <a:chExt cx="1482084" cy="1008521"/>
          </a:xfrm>
        </p:grpSpPr>
        <p:sp>
          <p:nvSpPr>
            <p:cNvPr id="5586" name="Google Shape;5586;p98"/>
            <p:cNvSpPr/>
            <p:nvPr/>
          </p:nvSpPr>
          <p:spPr>
            <a:xfrm rot="-4375032">
              <a:off x="5725571" y="3924608"/>
              <a:ext cx="325605" cy="837952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98"/>
            <p:cNvSpPr/>
            <p:nvPr/>
          </p:nvSpPr>
          <p:spPr>
            <a:xfrm rot="-4375032">
              <a:off x="6246840" y="3927638"/>
              <a:ext cx="299264" cy="546683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98"/>
            <p:cNvSpPr/>
            <p:nvPr/>
          </p:nvSpPr>
          <p:spPr>
            <a:xfrm rot="-4375032">
              <a:off x="6146669" y="4404644"/>
              <a:ext cx="390684" cy="440034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98"/>
            <p:cNvSpPr/>
            <p:nvPr/>
          </p:nvSpPr>
          <p:spPr>
            <a:xfrm rot="-4375032">
              <a:off x="6017604" y="3578092"/>
              <a:ext cx="366848" cy="1396030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98"/>
            <p:cNvSpPr/>
            <p:nvPr/>
          </p:nvSpPr>
          <p:spPr>
            <a:xfrm rot="-4375032">
              <a:off x="6005269" y="4117010"/>
              <a:ext cx="752523" cy="661053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98"/>
            <p:cNvSpPr/>
            <p:nvPr/>
          </p:nvSpPr>
          <p:spPr>
            <a:xfrm rot="-4375032">
              <a:off x="5664423" y="4228599"/>
              <a:ext cx="149152" cy="161538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98"/>
            <p:cNvSpPr/>
            <p:nvPr/>
          </p:nvSpPr>
          <p:spPr>
            <a:xfrm rot="-4375032">
              <a:off x="5794703" y="4247981"/>
              <a:ext cx="230678" cy="222689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98"/>
            <p:cNvSpPr/>
            <p:nvPr/>
          </p:nvSpPr>
          <p:spPr>
            <a:xfrm rot="-4375032">
              <a:off x="5949178" y="4297508"/>
              <a:ext cx="227673" cy="185414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98"/>
            <p:cNvSpPr/>
            <p:nvPr/>
          </p:nvSpPr>
          <p:spPr>
            <a:xfrm rot="-4375032">
              <a:off x="6316899" y="4056331"/>
              <a:ext cx="101898" cy="128729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98"/>
            <p:cNvSpPr/>
            <p:nvPr/>
          </p:nvSpPr>
          <p:spPr>
            <a:xfrm rot="-4375032">
              <a:off x="6383312" y="4125571"/>
              <a:ext cx="138716" cy="164042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98"/>
            <p:cNvSpPr/>
            <p:nvPr/>
          </p:nvSpPr>
          <p:spPr>
            <a:xfrm rot="-4375032">
              <a:off x="6345675" y="4553612"/>
              <a:ext cx="129741" cy="155611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7" name="Google Shape;5597;p98"/>
          <p:cNvGrpSpPr/>
          <p:nvPr/>
        </p:nvGrpSpPr>
        <p:grpSpPr>
          <a:xfrm>
            <a:off x="4061948" y="4234140"/>
            <a:ext cx="1498348" cy="1150335"/>
            <a:chOff x="4061948" y="4234140"/>
            <a:chExt cx="1498348" cy="1150335"/>
          </a:xfrm>
        </p:grpSpPr>
        <p:sp>
          <p:nvSpPr>
            <p:cNvPr id="5598" name="Google Shape;5598;p98"/>
            <p:cNvSpPr/>
            <p:nvPr/>
          </p:nvSpPr>
          <p:spPr>
            <a:xfrm rot="-4313375">
              <a:off x="5071040" y="4488303"/>
              <a:ext cx="130602" cy="771992"/>
            </a:xfrm>
            <a:custGeom>
              <a:avLst/>
              <a:gdLst/>
              <a:ahLst/>
              <a:cxnLst/>
              <a:rect l="l" t="t" r="r" b="b"/>
              <a:pathLst>
                <a:path w="2810" h="16610" extrusionOk="0">
                  <a:moveTo>
                    <a:pt x="226" y="0"/>
                  </a:moveTo>
                  <a:lnTo>
                    <a:pt x="0" y="24"/>
                  </a:lnTo>
                  <a:cubicBezTo>
                    <a:pt x="0" y="143"/>
                    <a:pt x="965" y="12502"/>
                    <a:pt x="2608" y="16609"/>
                  </a:cubicBezTo>
                  <a:lnTo>
                    <a:pt x="2810" y="16538"/>
                  </a:lnTo>
                  <a:cubicBezTo>
                    <a:pt x="1191" y="12466"/>
                    <a:pt x="238" y="119"/>
                    <a:pt x="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98"/>
            <p:cNvSpPr/>
            <p:nvPr/>
          </p:nvSpPr>
          <p:spPr>
            <a:xfrm rot="-4313375">
              <a:off x="4523812" y="4715992"/>
              <a:ext cx="514692" cy="646735"/>
            </a:xfrm>
            <a:custGeom>
              <a:avLst/>
              <a:gdLst/>
              <a:ahLst/>
              <a:cxnLst/>
              <a:rect l="l" t="t" r="r" b="b"/>
              <a:pathLst>
                <a:path w="11074" h="13915" extrusionOk="0">
                  <a:moveTo>
                    <a:pt x="3644" y="1"/>
                  </a:moveTo>
                  <a:cubicBezTo>
                    <a:pt x="3201" y="1"/>
                    <a:pt x="2634" y="139"/>
                    <a:pt x="1906" y="466"/>
                  </a:cubicBezTo>
                  <a:cubicBezTo>
                    <a:pt x="191" y="1228"/>
                    <a:pt x="1" y="2705"/>
                    <a:pt x="1001" y="3883"/>
                  </a:cubicBezTo>
                  <a:cubicBezTo>
                    <a:pt x="2013" y="5050"/>
                    <a:pt x="1858" y="6455"/>
                    <a:pt x="1656" y="7360"/>
                  </a:cubicBezTo>
                  <a:cubicBezTo>
                    <a:pt x="1442" y="8265"/>
                    <a:pt x="2180" y="9396"/>
                    <a:pt x="3740" y="9467"/>
                  </a:cubicBezTo>
                  <a:cubicBezTo>
                    <a:pt x="5299" y="9551"/>
                    <a:pt x="5013" y="10229"/>
                    <a:pt x="5704" y="11896"/>
                  </a:cubicBezTo>
                  <a:cubicBezTo>
                    <a:pt x="6186" y="13057"/>
                    <a:pt x="8312" y="13914"/>
                    <a:pt x="9675" y="13914"/>
                  </a:cubicBezTo>
                  <a:cubicBezTo>
                    <a:pt x="10298" y="13914"/>
                    <a:pt x="10761" y="13736"/>
                    <a:pt x="10836" y="13325"/>
                  </a:cubicBezTo>
                  <a:cubicBezTo>
                    <a:pt x="11074" y="12015"/>
                    <a:pt x="9955" y="9158"/>
                    <a:pt x="8764" y="8193"/>
                  </a:cubicBezTo>
                  <a:cubicBezTo>
                    <a:pt x="7573" y="7229"/>
                    <a:pt x="8169" y="6455"/>
                    <a:pt x="7835" y="5431"/>
                  </a:cubicBezTo>
                  <a:cubicBezTo>
                    <a:pt x="7490" y="4395"/>
                    <a:pt x="6228" y="4562"/>
                    <a:pt x="5585" y="3729"/>
                  </a:cubicBezTo>
                  <a:cubicBezTo>
                    <a:pt x="5065" y="3051"/>
                    <a:pt x="5726" y="1"/>
                    <a:pt x="3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98"/>
            <p:cNvSpPr/>
            <p:nvPr/>
          </p:nvSpPr>
          <p:spPr>
            <a:xfrm rot="-4313375">
              <a:off x="4606261" y="4712420"/>
              <a:ext cx="381302" cy="539000"/>
            </a:xfrm>
            <a:custGeom>
              <a:avLst/>
              <a:gdLst/>
              <a:ahLst/>
              <a:cxnLst/>
              <a:rect l="l" t="t" r="r" b="b"/>
              <a:pathLst>
                <a:path w="8204" h="11597" extrusionOk="0">
                  <a:moveTo>
                    <a:pt x="203" y="0"/>
                  </a:moveTo>
                  <a:lnTo>
                    <a:pt x="1" y="72"/>
                  </a:lnTo>
                  <a:cubicBezTo>
                    <a:pt x="24" y="143"/>
                    <a:pt x="2858" y="7525"/>
                    <a:pt x="8073" y="11597"/>
                  </a:cubicBezTo>
                  <a:lnTo>
                    <a:pt x="8204" y="11418"/>
                  </a:lnTo>
                  <a:cubicBezTo>
                    <a:pt x="3049" y="7394"/>
                    <a:pt x="239" y="7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98"/>
            <p:cNvSpPr/>
            <p:nvPr/>
          </p:nvSpPr>
          <p:spPr>
            <a:xfrm rot="-4313375">
              <a:off x="4852729" y="4191391"/>
              <a:ext cx="494800" cy="806478"/>
            </a:xfrm>
            <a:custGeom>
              <a:avLst/>
              <a:gdLst/>
              <a:ahLst/>
              <a:cxnLst/>
              <a:rect l="l" t="t" r="r" b="b"/>
              <a:pathLst>
                <a:path w="10646" h="17352" extrusionOk="0">
                  <a:moveTo>
                    <a:pt x="6601" y="1"/>
                  </a:moveTo>
                  <a:cubicBezTo>
                    <a:pt x="3782" y="1"/>
                    <a:pt x="5166" y="3767"/>
                    <a:pt x="4680" y="4708"/>
                  </a:cubicBezTo>
                  <a:cubicBezTo>
                    <a:pt x="4109" y="5804"/>
                    <a:pt x="2692" y="5828"/>
                    <a:pt x="2489" y="7078"/>
                  </a:cubicBezTo>
                  <a:cubicBezTo>
                    <a:pt x="2287" y="8328"/>
                    <a:pt x="3061" y="9138"/>
                    <a:pt x="1906" y="10471"/>
                  </a:cubicBezTo>
                  <a:cubicBezTo>
                    <a:pt x="763" y="11816"/>
                    <a:pt x="1" y="15341"/>
                    <a:pt x="477" y="16829"/>
                  </a:cubicBezTo>
                  <a:cubicBezTo>
                    <a:pt x="591" y="17194"/>
                    <a:pt x="944" y="17352"/>
                    <a:pt x="1419" y="17352"/>
                  </a:cubicBezTo>
                  <a:cubicBezTo>
                    <a:pt x="2881" y="17352"/>
                    <a:pt x="5502" y="15854"/>
                    <a:pt x="5871" y="14281"/>
                  </a:cubicBezTo>
                  <a:cubicBezTo>
                    <a:pt x="6347" y="12209"/>
                    <a:pt x="5930" y="11471"/>
                    <a:pt x="7621" y="11114"/>
                  </a:cubicBezTo>
                  <a:cubicBezTo>
                    <a:pt x="9335" y="10757"/>
                    <a:pt x="9943" y="9316"/>
                    <a:pt x="9573" y="8280"/>
                  </a:cubicBezTo>
                  <a:cubicBezTo>
                    <a:pt x="9204" y="7256"/>
                    <a:pt x="8811" y="5649"/>
                    <a:pt x="9728" y="4101"/>
                  </a:cubicBezTo>
                  <a:cubicBezTo>
                    <a:pt x="10645" y="2565"/>
                    <a:pt x="10169" y="875"/>
                    <a:pt x="8180" y="279"/>
                  </a:cubicBezTo>
                  <a:cubicBezTo>
                    <a:pt x="7545" y="86"/>
                    <a:pt x="7025" y="1"/>
                    <a:pt x="6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98"/>
            <p:cNvSpPr/>
            <p:nvPr/>
          </p:nvSpPr>
          <p:spPr>
            <a:xfrm rot="-4313375">
              <a:off x="4897841" y="4296279"/>
              <a:ext cx="337613" cy="713384"/>
            </a:xfrm>
            <a:custGeom>
              <a:avLst/>
              <a:gdLst/>
              <a:ahLst/>
              <a:cxnLst/>
              <a:rect l="l" t="t" r="r" b="b"/>
              <a:pathLst>
                <a:path w="7264" h="15349" extrusionOk="0">
                  <a:moveTo>
                    <a:pt x="7037" y="1"/>
                  </a:moveTo>
                  <a:cubicBezTo>
                    <a:pt x="7025" y="96"/>
                    <a:pt x="5013" y="9597"/>
                    <a:pt x="1" y="15193"/>
                  </a:cubicBezTo>
                  <a:lnTo>
                    <a:pt x="167" y="15348"/>
                  </a:lnTo>
                  <a:cubicBezTo>
                    <a:pt x="5228" y="9704"/>
                    <a:pt x="7228" y="132"/>
                    <a:pt x="7264" y="49"/>
                  </a:cubicBezTo>
                  <a:lnTo>
                    <a:pt x="70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98"/>
            <p:cNvSpPr/>
            <p:nvPr/>
          </p:nvSpPr>
          <p:spPr>
            <a:xfrm rot="-4313375">
              <a:off x="4225978" y="4254296"/>
              <a:ext cx="485923" cy="697488"/>
            </a:xfrm>
            <a:custGeom>
              <a:avLst/>
              <a:gdLst/>
              <a:ahLst/>
              <a:cxnLst/>
              <a:rect l="l" t="t" r="r" b="b"/>
              <a:pathLst>
                <a:path w="10455" h="15007" extrusionOk="0">
                  <a:moveTo>
                    <a:pt x="4852" y="0"/>
                  </a:moveTo>
                  <a:cubicBezTo>
                    <a:pt x="4797" y="0"/>
                    <a:pt x="4740" y="2"/>
                    <a:pt x="4680" y="4"/>
                  </a:cubicBezTo>
                  <a:cubicBezTo>
                    <a:pt x="3132" y="76"/>
                    <a:pt x="3406" y="1695"/>
                    <a:pt x="3513" y="3017"/>
                  </a:cubicBezTo>
                  <a:cubicBezTo>
                    <a:pt x="3620" y="4303"/>
                    <a:pt x="2906" y="4314"/>
                    <a:pt x="1465" y="4779"/>
                  </a:cubicBezTo>
                  <a:cubicBezTo>
                    <a:pt x="1" y="5231"/>
                    <a:pt x="1775" y="8851"/>
                    <a:pt x="2334" y="10160"/>
                  </a:cubicBezTo>
                  <a:cubicBezTo>
                    <a:pt x="2906" y="11470"/>
                    <a:pt x="2680" y="15006"/>
                    <a:pt x="2680" y="15006"/>
                  </a:cubicBezTo>
                  <a:cubicBezTo>
                    <a:pt x="2680" y="15006"/>
                    <a:pt x="5001" y="12780"/>
                    <a:pt x="5597" y="12006"/>
                  </a:cubicBezTo>
                  <a:cubicBezTo>
                    <a:pt x="6192" y="11232"/>
                    <a:pt x="5037" y="10589"/>
                    <a:pt x="5454" y="9958"/>
                  </a:cubicBezTo>
                  <a:cubicBezTo>
                    <a:pt x="5870" y="9339"/>
                    <a:pt x="7799" y="7577"/>
                    <a:pt x="7621" y="6422"/>
                  </a:cubicBezTo>
                  <a:cubicBezTo>
                    <a:pt x="7442" y="5255"/>
                    <a:pt x="7418" y="4803"/>
                    <a:pt x="8930" y="3588"/>
                  </a:cubicBezTo>
                  <a:cubicBezTo>
                    <a:pt x="10454" y="2386"/>
                    <a:pt x="10133" y="1826"/>
                    <a:pt x="9335" y="1076"/>
                  </a:cubicBezTo>
                  <a:cubicBezTo>
                    <a:pt x="9046" y="812"/>
                    <a:pt x="8704" y="731"/>
                    <a:pt x="8356" y="731"/>
                  </a:cubicBezTo>
                  <a:cubicBezTo>
                    <a:pt x="7795" y="731"/>
                    <a:pt x="7220" y="942"/>
                    <a:pt x="6832" y="942"/>
                  </a:cubicBezTo>
                  <a:cubicBezTo>
                    <a:pt x="6786" y="942"/>
                    <a:pt x="6744" y="940"/>
                    <a:pt x="6704" y="933"/>
                  </a:cubicBezTo>
                  <a:cubicBezTo>
                    <a:pt x="6109" y="830"/>
                    <a:pt x="6229" y="0"/>
                    <a:pt x="4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98"/>
            <p:cNvSpPr/>
            <p:nvPr/>
          </p:nvSpPr>
          <p:spPr>
            <a:xfrm rot="-4313375">
              <a:off x="4382427" y="4300438"/>
              <a:ext cx="198134" cy="665837"/>
            </a:xfrm>
            <a:custGeom>
              <a:avLst/>
              <a:gdLst/>
              <a:ahLst/>
              <a:cxnLst/>
              <a:rect l="l" t="t" r="r" b="b"/>
              <a:pathLst>
                <a:path w="4263" h="14326" extrusionOk="0">
                  <a:moveTo>
                    <a:pt x="4137" y="0"/>
                  </a:moveTo>
                  <a:cubicBezTo>
                    <a:pt x="4084" y="0"/>
                    <a:pt x="4036" y="44"/>
                    <a:pt x="4025" y="97"/>
                  </a:cubicBezTo>
                  <a:cubicBezTo>
                    <a:pt x="4001" y="205"/>
                    <a:pt x="1739" y="10503"/>
                    <a:pt x="12" y="14159"/>
                  </a:cubicBezTo>
                  <a:cubicBezTo>
                    <a:pt x="1" y="14218"/>
                    <a:pt x="12" y="14278"/>
                    <a:pt x="72" y="14313"/>
                  </a:cubicBezTo>
                  <a:cubicBezTo>
                    <a:pt x="96" y="14325"/>
                    <a:pt x="108" y="14325"/>
                    <a:pt x="120" y="14325"/>
                  </a:cubicBezTo>
                  <a:cubicBezTo>
                    <a:pt x="167" y="14325"/>
                    <a:pt x="191" y="14302"/>
                    <a:pt x="227" y="14254"/>
                  </a:cubicBezTo>
                  <a:cubicBezTo>
                    <a:pt x="1953" y="10575"/>
                    <a:pt x="4215" y="240"/>
                    <a:pt x="4239" y="145"/>
                  </a:cubicBezTo>
                  <a:cubicBezTo>
                    <a:pt x="4263" y="86"/>
                    <a:pt x="4215" y="26"/>
                    <a:pt x="4156" y="2"/>
                  </a:cubicBezTo>
                  <a:cubicBezTo>
                    <a:pt x="4150" y="1"/>
                    <a:pt x="4143" y="0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5" name="Google Shape;5605;p98"/>
          <p:cNvSpPr/>
          <p:nvPr/>
        </p:nvSpPr>
        <p:spPr>
          <a:xfrm rot="7754632" flipH="1">
            <a:off x="2852589" y="4312184"/>
            <a:ext cx="233030" cy="47211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CB5EF7-3DCA-4B90-B93E-7978283C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2" y="1233552"/>
            <a:ext cx="2023118" cy="35154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C2E31A-8735-40F7-A7A0-59A868778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95" y="1278563"/>
            <a:ext cx="2263766" cy="3543997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79DBF878-DDC4-46ED-A1CD-8635BCF1CE39}"/>
              </a:ext>
            </a:extLst>
          </p:cNvPr>
          <p:cNvSpPr txBox="1"/>
          <p:nvPr/>
        </p:nvSpPr>
        <p:spPr>
          <a:xfrm>
            <a:off x="717011" y="441122"/>
            <a:ext cx="357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페이지 주요기능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9B21C-C61A-4A1E-8A8E-98E63E9C0A25}"/>
              </a:ext>
            </a:extLst>
          </p:cNvPr>
          <p:cNvSpPr txBox="1"/>
          <p:nvPr/>
        </p:nvSpPr>
        <p:spPr>
          <a:xfrm>
            <a:off x="3311584" y="1524163"/>
            <a:ext cx="2169182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b="1" dirty="0">
                <a:solidFill>
                  <a:schemeClr val="accent4"/>
                </a:solidFill>
                <a:latin typeface="+mn-ea"/>
                <a:ea typeface="+mn-ea"/>
              </a:rPr>
              <a:t>STT</a:t>
            </a:r>
            <a:r>
              <a:rPr lang="ko-KR" altLang="en-US" sz="1800" b="1" dirty="0">
                <a:solidFill>
                  <a:schemeClr val="accent4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chemeClr val="accent4"/>
                </a:solidFill>
                <a:latin typeface="+mn-ea"/>
                <a:ea typeface="+mn-ea"/>
              </a:rPr>
              <a:t>/</a:t>
            </a:r>
            <a:r>
              <a:rPr lang="ko-KR" altLang="en-US" sz="1800" b="1" dirty="0">
                <a:solidFill>
                  <a:schemeClr val="accent4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chemeClr val="accent4"/>
                </a:solidFill>
                <a:latin typeface="+mn-ea"/>
                <a:ea typeface="+mn-ea"/>
              </a:rPr>
              <a:t>TTS</a:t>
            </a:r>
            <a:r>
              <a:rPr lang="ko-KR" altLang="en-US" sz="1800" b="1" dirty="0">
                <a:solidFill>
                  <a:schemeClr val="accent4"/>
                </a:solidFill>
                <a:latin typeface="+mn-ea"/>
                <a:ea typeface="+mn-ea"/>
              </a:rPr>
              <a:t>가 가능한</a:t>
            </a:r>
            <a:endParaRPr lang="en-US" altLang="ko-KR" sz="1800" b="1" dirty="0">
              <a:solidFill>
                <a:schemeClr val="accent4"/>
              </a:solidFill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solidFill>
                  <a:schemeClr val="accent4"/>
                </a:solidFill>
                <a:latin typeface="+mn-ea"/>
                <a:ea typeface="+mn-ea"/>
              </a:rPr>
              <a:t>다양한 정보를 제공하는 </a:t>
            </a:r>
            <a:r>
              <a:rPr lang="ko-KR" altLang="en-US" sz="1800" b="1" dirty="0" err="1">
                <a:solidFill>
                  <a:schemeClr val="accent4"/>
                </a:solidFill>
                <a:latin typeface="+mn-ea"/>
                <a:ea typeface="+mn-ea"/>
              </a:rPr>
              <a:t>챗봇</a:t>
            </a:r>
            <a:endParaRPr lang="en-US" altLang="ko-KR" sz="1800" b="1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4542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6" name="Google Shape;5496;p98"/>
          <p:cNvGrpSpPr/>
          <p:nvPr/>
        </p:nvGrpSpPr>
        <p:grpSpPr>
          <a:xfrm rot="884614">
            <a:off x="6994515" y="2502190"/>
            <a:ext cx="1594895" cy="4630969"/>
            <a:chOff x="6512944" y="2975654"/>
            <a:chExt cx="1594853" cy="4630848"/>
          </a:xfrm>
        </p:grpSpPr>
        <p:grpSp>
          <p:nvGrpSpPr>
            <p:cNvPr id="5497" name="Google Shape;5497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498" name="Google Shape;5498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0" name="Google Shape;5500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1" name="Google Shape;5501;p98"/>
          <p:cNvGrpSpPr/>
          <p:nvPr/>
        </p:nvGrpSpPr>
        <p:grpSpPr>
          <a:xfrm rot="-9915386">
            <a:off x="554590" y="-1989660"/>
            <a:ext cx="1594895" cy="4630969"/>
            <a:chOff x="6512944" y="2975654"/>
            <a:chExt cx="1594853" cy="4630848"/>
          </a:xfrm>
        </p:grpSpPr>
        <p:grpSp>
          <p:nvGrpSpPr>
            <p:cNvPr id="5502" name="Google Shape;5502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503" name="Google Shape;5503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5" name="Google Shape;5505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98"/>
          <p:cNvGrpSpPr/>
          <p:nvPr/>
        </p:nvGrpSpPr>
        <p:grpSpPr>
          <a:xfrm rot="413369" flipH="1">
            <a:off x="7506368" y="2962176"/>
            <a:ext cx="1917530" cy="2528105"/>
            <a:chOff x="4326425" y="5583250"/>
            <a:chExt cx="744150" cy="981100"/>
          </a:xfrm>
        </p:grpSpPr>
        <p:sp>
          <p:nvSpPr>
            <p:cNvPr id="5507" name="Google Shape;5507;p98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8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8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8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8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8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8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8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8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8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8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8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8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8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8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8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8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8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8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8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8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8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8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8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8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0" name="Google Shape;5570;p98"/>
          <p:cNvSpPr/>
          <p:nvPr/>
        </p:nvSpPr>
        <p:spPr>
          <a:xfrm rot="-7617831">
            <a:off x="3703707" y="4875939"/>
            <a:ext cx="379449" cy="720480"/>
          </a:xfrm>
          <a:custGeom>
            <a:avLst/>
            <a:gdLst/>
            <a:ahLst/>
            <a:cxnLst/>
            <a:rect l="l" t="t" r="r" b="b"/>
            <a:pathLst>
              <a:path w="9956" h="18904" extrusionOk="0">
                <a:moveTo>
                  <a:pt x="4075" y="0"/>
                </a:moveTo>
                <a:cubicBezTo>
                  <a:pt x="3898" y="0"/>
                  <a:pt x="3718" y="22"/>
                  <a:pt x="3537" y="68"/>
                </a:cubicBezTo>
                <a:cubicBezTo>
                  <a:pt x="1" y="961"/>
                  <a:pt x="1215" y="9010"/>
                  <a:pt x="2882" y="13236"/>
                </a:cubicBezTo>
                <a:cubicBezTo>
                  <a:pt x="4537" y="17463"/>
                  <a:pt x="4132" y="18904"/>
                  <a:pt x="4132" y="18904"/>
                </a:cubicBezTo>
                <a:cubicBezTo>
                  <a:pt x="4132" y="18904"/>
                  <a:pt x="6811" y="17285"/>
                  <a:pt x="8430" y="12284"/>
                </a:cubicBezTo>
                <a:cubicBezTo>
                  <a:pt x="9955" y="7540"/>
                  <a:pt x="7355" y="0"/>
                  <a:pt x="4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98"/>
          <p:cNvSpPr/>
          <p:nvPr/>
        </p:nvSpPr>
        <p:spPr>
          <a:xfrm rot="-7617831">
            <a:off x="3852950" y="4892940"/>
            <a:ext cx="142084" cy="549088"/>
          </a:xfrm>
          <a:custGeom>
            <a:avLst/>
            <a:gdLst/>
            <a:ahLst/>
            <a:cxnLst/>
            <a:rect l="l" t="t" r="r" b="b"/>
            <a:pathLst>
              <a:path w="3728" h="14407" extrusionOk="0">
                <a:moveTo>
                  <a:pt x="394" y="0"/>
                </a:moveTo>
                <a:lnTo>
                  <a:pt x="191" y="108"/>
                </a:lnTo>
                <a:cubicBezTo>
                  <a:pt x="215" y="179"/>
                  <a:pt x="3477" y="7001"/>
                  <a:pt x="1" y="14324"/>
                </a:cubicBezTo>
                <a:lnTo>
                  <a:pt x="203" y="14407"/>
                </a:lnTo>
                <a:cubicBezTo>
                  <a:pt x="3727" y="6989"/>
                  <a:pt x="429" y="84"/>
                  <a:pt x="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2" name="Google Shape;5572;p98"/>
          <p:cNvGrpSpPr/>
          <p:nvPr/>
        </p:nvGrpSpPr>
        <p:grpSpPr>
          <a:xfrm>
            <a:off x="4945903" y="4634575"/>
            <a:ext cx="2055462" cy="2074582"/>
            <a:chOff x="4945903" y="4634575"/>
            <a:chExt cx="2055462" cy="2074582"/>
          </a:xfrm>
        </p:grpSpPr>
        <p:sp>
          <p:nvSpPr>
            <p:cNvPr id="5573" name="Google Shape;5573;p98"/>
            <p:cNvSpPr/>
            <p:nvPr/>
          </p:nvSpPr>
          <p:spPr>
            <a:xfrm rot="-7947854">
              <a:off x="5803543" y="4654923"/>
              <a:ext cx="476584" cy="956934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8"/>
            <p:cNvSpPr/>
            <p:nvPr/>
          </p:nvSpPr>
          <p:spPr>
            <a:xfrm rot="-7947854">
              <a:off x="5430206" y="5624037"/>
              <a:ext cx="322262" cy="1153645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8"/>
            <p:cNvSpPr/>
            <p:nvPr/>
          </p:nvSpPr>
          <p:spPr>
            <a:xfrm rot="-7947854">
              <a:off x="5391040" y="5253449"/>
              <a:ext cx="404634" cy="1026037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8"/>
            <p:cNvSpPr/>
            <p:nvPr/>
          </p:nvSpPr>
          <p:spPr>
            <a:xfrm rot="-7947854">
              <a:off x="5638423" y="4966732"/>
              <a:ext cx="419742" cy="97808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98"/>
            <p:cNvSpPr/>
            <p:nvPr/>
          </p:nvSpPr>
          <p:spPr>
            <a:xfrm rot="-7947854">
              <a:off x="5869183" y="5299075"/>
              <a:ext cx="482320" cy="1018329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98"/>
            <p:cNvSpPr/>
            <p:nvPr/>
          </p:nvSpPr>
          <p:spPr>
            <a:xfrm rot="-7947854">
              <a:off x="6138698" y="5109455"/>
              <a:ext cx="693002" cy="765170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98"/>
            <p:cNvSpPr/>
            <p:nvPr/>
          </p:nvSpPr>
          <p:spPr>
            <a:xfrm rot="-7947854">
              <a:off x="5740148" y="4549122"/>
              <a:ext cx="396795" cy="2328048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98"/>
            <p:cNvSpPr/>
            <p:nvPr/>
          </p:nvSpPr>
          <p:spPr>
            <a:xfrm rot="-7947854">
              <a:off x="5416144" y="5285682"/>
              <a:ext cx="360317" cy="1002126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98"/>
            <p:cNvSpPr/>
            <p:nvPr/>
          </p:nvSpPr>
          <p:spPr>
            <a:xfrm rot="-7947854">
              <a:off x="5636633" y="5020954"/>
              <a:ext cx="393686" cy="92080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98"/>
            <p:cNvSpPr/>
            <p:nvPr/>
          </p:nvSpPr>
          <p:spPr>
            <a:xfrm rot="-7947854">
              <a:off x="5720923" y="4891134"/>
              <a:ext cx="1093914" cy="969808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98"/>
            <p:cNvSpPr/>
            <p:nvPr/>
          </p:nvSpPr>
          <p:spPr>
            <a:xfrm rot="-7947854">
              <a:off x="5849966" y="5299615"/>
              <a:ext cx="461476" cy="99801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4" name="Google Shape;5584;p98"/>
          <p:cNvSpPr/>
          <p:nvPr/>
        </p:nvSpPr>
        <p:spPr>
          <a:xfrm rot="-4375032">
            <a:off x="6239513" y="4625305"/>
            <a:ext cx="107909" cy="134740"/>
          </a:xfrm>
          <a:custGeom>
            <a:avLst/>
            <a:gdLst/>
            <a:ahLst/>
            <a:cxnLst/>
            <a:rect l="l" t="t" r="r" b="b"/>
            <a:pathLst>
              <a:path w="2585" h="3228" extrusionOk="0">
                <a:moveTo>
                  <a:pt x="2204" y="1"/>
                </a:moveTo>
                <a:lnTo>
                  <a:pt x="2168" y="1405"/>
                </a:lnTo>
                <a:cubicBezTo>
                  <a:pt x="2159" y="1730"/>
                  <a:pt x="2151" y="2056"/>
                  <a:pt x="2135" y="2381"/>
                </a:cubicBezTo>
                <a:lnTo>
                  <a:pt x="2135" y="2381"/>
                </a:lnTo>
                <a:cubicBezTo>
                  <a:pt x="1857" y="2192"/>
                  <a:pt x="1569" y="2007"/>
                  <a:pt x="1275" y="1822"/>
                </a:cubicBezTo>
                <a:cubicBezTo>
                  <a:pt x="858" y="1572"/>
                  <a:pt x="441" y="1334"/>
                  <a:pt x="1" y="1144"/>
                </a:cubicBezTo>
                <a:lnTo>
                  <a:pt x="1" y="1144"/>
                </a:lnTo>
                <a:cubicBezTo>
                  <a:pt x="322" y="1501"/>
                  <a:pt x="691" y="1810"/>
                  <a:pt x="1049" y="2108"/>
                </a:cubicBezTo>
                <a:cubicBezTo>
                  <a:pt x="1430" y="2406"/>
                  <a:pt x="1811" y="2691"/>
                  <a:pt x="2204" y="2977"/>
                </a:cubicBezTo>
                <a:lnTo>
                  <a:pt x="2561" y="3227"/>
                </a:lnTo>
                <a:lnTo>
                  <a:pt x="2573" y="2810"/>
                </a:lnTo>
                <a:cubicBezTo>
                  <a:pt x="2585" y="2334"/>
                  <a:pt x="2585" y="1858"/>
                  <a:pt x="2525" y="1382"/>
                </a:cubicBezTo>
                <a:cubicBezTo>
                  <a:pt x="2477" y="917"/>
                  <a:pt x="2382" y="441"/>
                  <a:pt x="2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5" name="Google Shape;5585;p98"/>
          <p:cNvGrpSpPr/>
          <p:nvPr/>
        </p:nvGrpSpPr>
        <p:grpSpPr>
          <a:xfrm>
            <a:off x="5440053" y="3895758"/>
            <a:ext cx="1482084" cy="1008521"/>
            <a:chOff x="5440053" y="3895758"/>
            <a:chExt cx="1482084" cy="1008521"/>
          </a:xfrm>
        </p:grpSpPr>
        <p:sp>
          <p:nvSpPr>
            <p:cNvPr id="5586" name="Google Shape;5586;p98"/>
            <p:cNvSpPr/>
            <p:nvPr/>
          </p:nvSpPr>
          <p:spPr>
            <a:xfrm rot="-4375032">
              <a:off x="5725571" y="3924608"/>
              <a:ext cx="325605" cy="837952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98"/>
            <p:cNvSpPr/>
            <p:nvPr/>
          </p:nvSpPr>
          <p:spPr>
            <a:xfrm rot="-4375032">
              <a:off x="6246840" y="3927638"/>
              <a:ext cx="299264" cy="546683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98"/>
            <p:cNvSpPr/>
            <p:nvPr/>
          </p:nvSpPr>
          <p:spPr>
            <a:xfrm rot="-4375032">
              <a:off x="6146669" y="4404644"/>
              <a:ext cx="390684" cy="440034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98"/>
            <p:cNvSpPr/>
            <p:nvPr/>
          </p:nvSpPr>
          <p:spPr>
            <a:xfrm rot="-4375032">
              <a:off x="6017604" y="3578092"/>
              <a:ext cx="366848" cy="1396030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98"/>
            <p:cNvSpPr/>
            <p:nvPr/>
          </p:nvSpPr>
          <p:spPr>
            <a:xfrm rot="-4375032">
              <a:off x="6005269" y="4117010"/>
              <a:ext cx="752523" cy="661053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98"/>
            <p:cNvSpPr/>
            <p:nvPr/>
          </p:nvSpPr>
          <p:spPr>
            <a:xfrm rot="-4375032">
              <a:off x="5664423" y="4228599"/>
              <a:ext cx="149152" cy="161538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98"/>
            <p:cNvSpPr/>
            <p:nvPr/>
          </p:nvSpPr>
          <p:spPr>
            <a:xfrm rot="-4375032">
              <a:off x="5794703" y="4247981"/>
              <a:ext cx="230678" cy="222689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98"/>
            <p:cNvSpPr/>
            <p:nvPr/>
          </p:nvSpPr>
          <p:spPr>
            <a:xfrm rot="-4375032">
              <a:off x="5949178" y="4297508"/>
              <a:ext cx="227673" cy="185414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98"/>
            <p:cNvSpPr/>
            <p:nvPr/>
          </p:nvSpPr>
          <p:spPr>
            <a:xfrm rot="-4375032">
              <a:off x="6316899" y="4056331"/>
              <a:ext cx="101898" cy="128729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98"/>
            <p:cNvSpPr/>
            <p:nvPr/>
          </p:nvSpPr>
          <p:spPr>
            <a:xfrm rot="-4375032">
              <a:off x="6383312" y="4125571"/>
              <a:ext cx="138716" cy="164042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98"/>
            <p:cNvSpPr/>
            <p:nvPr/>
          </p:nvSpPr>
          <p:spPr>
            <a:xfrm rot="-4375032">
              <a:off x="6345675" y="4553612"/>
              <a:ext cx="129741" cy="155611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7" name="Google Shape;5597;p98"/>
          <p:cNvGrpSpPr/>
          <p:nvPr/>
        </p:nvGrpSpPr>
        <p:grpSpPr>
          <a:xfrm>
            <a:off x="4061948" y="4234140"/>
            <a:ext cx="1498348" cy="1150335"/>
            <a:chOff x="4061948" y="4234140"/>
            <a:chExt cx="1498348" cy="1150335"/>
          </a:xfrm>
        </p:grpSpPr>
        <p:sp>
          <p:nvSpPr>
            <p:cNvPr id="5598" name="Google Shape;5598;p98"/>
            <p:cNvSpPr/>
            <p:nvPr/>
          </p:nvSpPr>
          <p:spPr>
            <a:xfrm rot="-4313375">
              <a:off x="5071040" y="4488303"/>
              <a:ext cx="130602" cy="771992"/>
            </a:xfrm>
            <a:custGeom>
              <a:avLst/>
              <a:gdLst/>
              <a:ahLst/>
              <a:cxnLst/>
              <a:rect l="l" t="t" r="r" b="b"/>
              <a:pathLst>
                <a:path w="2810" h="16610" extrusionOk="0">
                  <a:moveTo>
                    <a:pt x="226" y="0"/>
                  </a:moveTo>
                  <a:lnTo>
                    <a:pt x="0" y="24"/>
                  </a:lnTo>
                  <a:cubicBezTo>
                    <a:pt x="0" y="143"/>
                    <a:pt x="965" y="12502"/>
                    <a:pt x="2608" y="16609"/>
                  </a:cubicBezTo>
                  <a:lnTo>
                    <a:pt x="2810" y="16538"/>
                  </a:lnTo>
                  <a:cubicBezTo>
                    <a:pt x="1191" y="12466"/>
                    <a:pt x="238" y="119"/>
                    <a:pt x="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98"/>
            <p:cNvSpPr/>
            <p:nvPr/>
          </p:nvSpPr>
          <p:spPr>
            <a:xfrm rot="-4313375">
              <a:off x="4523812" y="4715992"/>
              <a:ext cx="514692" cy="646735"/>
            </a:xfrm>
            <a:custGeom>
              <a:avLst/>
              <a:gdLst/>
              <a:ahLst/>
              <a:cxnLst/>
              <a:rect l="l" t="t" r="r" b="b"/>
              <a:pathLst>
                <a:path w="11074" h="13915" extrusionOk="0">
                  <a:moveTo>
                    <a:pt x="3644" y="1"/>
                  </a:moveTo>
                  <a:cubicBezTo>
                    <a:pt x="3201" y="1"/>
                    <a:pt x="2634" y="139"/>
                    <a:pt x="1906" y="466"/>
                  </a:cubicBezTo>
                  <a:cubicBezTo>
                    <a:pt x="191" y="1228"/>
                    <a:pt x="1" y="2705"/>
                    <a:pt x="1001" y="3883"/>
                  </a:cubicBezTo>
                  <a:cubicBezTo>
                    <a:pt x="2013" y="5050"/>
                    <a:pt x="1858" y="6455"/>
                    <a:pt x="1656" y="7360"/>
                  </a:cubicBezTo>
                  <a:cubicBezTo>
                    <a:pt x="1442" y="8265"/>
                    <a:pt x="2180" y="9396"/>
                    <a:pt x="3740" y="9467"/>
                  </a:cubicBezTo>
                  <a:cubicBezTo>
                    <a:pt x="5299" y="9551"/>
                    <a:pt x="5013" y="10229"/>
                    <a:pt x="5704" y="11896"/>
                  </a:cubicBezTo>
                  <a:cubicBezTo>
                    <a:pt x="6186" y="13057"/>
                    <a:pt x="8312" y="13914"/>
                    <a:pt x="9675" y="13914"/>
                  </a:cubicBezTo>
                  <a:cubicBezTo>
                    <a:pt x="10298" y="13914"/>
                    <a:pt x="10761" y="13736"/>
                    <a:pt x="10836" y="13325"/>
                  </a:cubicBezTo>
                  <a:cubicBezTo>
                    <a:pt x="11074" y="12015"/>
                    <a:pt x="9955" y="9158"/>
                    <a:pt x="8764" y="8193"/>
                  </a:cubicBezTo>
                  <a:cubicBezTo>
                    <a:pt x="7573" y="7229"/>
                    <a:pt x="8169" y="6455"/>
                    <a:pt x="7835" y="5431"/>
                  </a:cubicBezTo>
                  <a:cubicBezTo>
                    <a:pt x="7490" y="4395"/>
                    <a:pt x="6228" y="4562"/>
                    <a:pt x="5585" y="3729"/>
                  </a:cubicBezTo>
                  <a:cubicBezTo>
                    <a:pt x="5065" y="3051"/>
                    <a:pt x="5726" y="1"/>
                    <a:pt x="3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98"/>
            <p:cNvSpPr/>
            <p:nvPr/>
          </p:nvSpPr>
          <p:spPr>
            <a:xfrm rot="-4313375">
              <a:off x="4606261" y="4712420"/>
              <a:ext cx="381302" cy="539000"/>
            </a:xfrm>
            <a:custGeom>
              <a:avLst/>
              <a:gdLst/>
              <a:ahLst/>
              <a:cxnLst/>
              <a:rect l="l" t="t" r="r" b="b"/>
              <a:pathLst>
                <a:path w="8204" h="11597" extrusionOk="0">
                  <a:moveTo>
                    <a:pt x="203" y="0"/>
                  </a:moveTo>
                  <a:lnTo>
                    <a:pt x="1" y="72"/>
                  </a:lnTo>
                  <a:cubicBezTo>
                    <a:pt x="24" y="143"/>
                    <a:pt x="2858" y="7525"/>
                    <a:pt x="8073" y="11597"/>
                  </a:cubicBezTo>
                  <a:lnTo>
                    <a:pt x="8204" y="11418"/>
                  </a:lnTo>
                  <a:cubicBezTo>
                    <a:pt x="3049" y="7394"/>
                    <a:pt x="239" y="7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98"/>
            <p:cNvSpPr/>
            <p:nvPr/>
          </p:nvSpPr>
          <p:spPr>
            <a:xfrm rot="-4313375">
              <a:off x="4852729" y="4191391"/>
              <a:ext cx="494800" cy="806478"/>
            </a:xfrm>
            <a:custGeom>
              <a:avLst/>
              <a:gdLst/>
              <a:ahLst/>
              <a:cxnLst/>
              <a:rect l="l" t="t" r="r" b="b"/>
              <a:pathLst>
                <a:path w="10646" h="17352" extrusionOk="0">
                  <a:moveTo>
                    <a:pt x="6601" y="1"/>
                  </a:moveTo>
                  <a:cubicBezTo>
                    <a:pt x="3782" y="1"/>
                    <a:pt x="5166" y="3767"/>
                    <a:pt x="4680" y="4708"/>
                  </a:cubicBezTo>
                  <a:cubicBezTo>
                    <a:pt x="4109" y="5804"/>
                    <a:pt x="2692" y="5828"/>
                    <a:pt x="2489" y="7078"/>
                  </a:cubicBezTo>
                  <a:cubicBezTo>
                    <a:pt x="2287" y="8328"/>
                    <a:pt x="3061" y="9138"/>
                    <a:pt x="1906" y="10471"/>
                  </a:cubicBezTo>
                  <a:cubicBezTo>
                    <a:pt x="763" y="11816"/>
                    <a:pt x="1" y="15341"/>
                    <a:pt x="477" y="16829"/>
                  </a:cubicBezTo>
                  <a:cubicBezTo>
                    <a:pt x="591" y="17194"/>
                    <a:pt x="944" y="17352"/>
                    <a:pt x="1419" y="17352"/>
                  </a:cubicBezTo>
                  <a:cubicBezTo>
                    <a:pt x="2881" y="17352"/>
                    <a:pt x="5502" y="15854"/>
                    <a:pt x="5871" y="14281"/>
                  </a:cubicBezTo>
                  <a:cubicBezTo>
                    <a:pt x="6347" y="12209"/>
                    <a:pt x="5930" y="11471"/>
                    <a:pt x="7621" y="11114"/>
                  </a:cubicBezTo>
                  <a:cubicBezTo>
                    <a:pt x="9335" y="10757"/>
                    <a:pt x="9943" y="9316"/>
                    <a:pt x="9573" y="8280"/>
                  </a:cubicBezTo>
                  <a:cubicBezTo>
                    <a:pt x="9204" y="7256"/>
                    <a:pt x="8811" y="5649"/>
                    <a:pt x="9728" y="4101"/>
                  </a:cubicBezTo>
                  <a:cubicBezTo>
                    <a:pt x="10645" y="2565"/>
                    <a:pt x="10169" y="875"/>
                    <a:pt x="8180" y="279"/>
                  </a:cubicBezTo>
                  <a:cubicBezTo>
                    <a:pt x="7545" y="86"/>
                    <a:pt x="7025" y="1"/>
                    <a:pt x="6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98"/>
            <p:cNvSpPr/>
            <p:nvPr/>
          </p:nvSpPr>
          <p:spPr>
            <a:xfrm rot="-4313375">
              <a:off x="4897841" y="4296279"/>
              <a:ext cx="337613" cy="713384"/>
            </a:xfrm>
            <a:custGeom>
              <a:avLst/>
              <a:gdLst/>
              <a:ahLst/>
              <a:cxnLst/>
              <a:rect l="l" t="t" r="r" b="b"/>
              <a:pathLst>
                <a:path w="7264" h="15349" extrusionOk="0">
                  <a:moveTo>
                    <a:pt x="7037" y="1"/>
                  </a:moveTo>
                  <a:cubicBezTo>
                    <a:pt x="7025" y="96"/>
                    <a:pt x="5013" y="9597"/>
                    <a:pt x="1" y="15193"/>
                  </a:cubicBezTo>
                  <a:lnTo>
                    <a:pt x="167" y="15348"/>
                  </a:lnTo>
                  <a:cubicBezTo>
                    <a:pt x="5228" y="9704"/>
                    <a:pt x="7228" y="132"/>
                    <a:pt x="7264" y="49"/>
                  </a:cubicBezTo>
                  <a:lnTo>
                    <a:pt x="70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98"/>
            <p:cNvSpPr/>
            <p:nvPr/>
          </p:nvSpPr>
          <p:spPr>
            <a:xfrm rot="-4313375">
              <a:off x="4225978" y="4254296"/>
              <a:ext cx="485923" cy="697488"/>
            </a:xfrm>
            <a:custGeom>
              <a:avLst/>
              <a:gdLst/>
              <a:ahLst/>
              <a:cxnLst/>
              <a:rect l="l" t="t" r="r" b="b"/>
              <a:pathLst>
                <a:path w="10455" h="15007" extrusionOk="0">
                  <a:moveTo>
                    <a:pt x="4852" y="0"/>
                  </a:moveTo>
                  <a:cubicBezTo>
                    <a:pt x="4797" y="0"/>
                    <a:pt x="4740" y="2"/>
                    <a:pt x="4680" y="4"/>
                  </a:cubicBezTo>
                  <a:cubicBezTo>
                    <a:pt x="3132" y="76"/>
                    <a:pt x="3406" y="1695"/>
                    <a:pt x="3513" y="3017"/>
                  </a:cubicBezTo>
                  <a:cubicBezTo>
                    <a:pt x="3620" y="4303"/>
                    <a:pt x="2906" y="4314"/>
                    <a:pt x="1465" y="4779"/>
                  </a:cubicBezTo>
                  <a:cubicBezTo>
                    <a:pt x="1" y="5231"/>
                    <a:pt x="1775" y="8851"/>
                    <a:pt x="2334" y="10160"/>
                  </a:cubicBezTo>
                  <a:cubicBezTo>
                    <a:pt x="2906" y="11470"/>
                    <a:pt x="2680" y="15006"/>
                    <a:pt x="2680" y="15006"/>
                  </a:cubicBezTo>
                  <a:cubicBezTo>
                    <a:pt x="2680" y="15006"/>
                    <a:pt x="5001" y="12780"/>
                    <a:pt x="5597" y="12006"/>
                  </a:cubicBezTo>
                  <a:cubicBezTo>
                    <a:pt x="6192" y="11232"/>
                    <a:pt x="5037" y="10589"/>
                    <a:pt x="5454" y="9958"/>
                  </a:cubicBezTo>
                  <a:cubicBezTo>
                    <a:pt x="5870" y="9339"/>
                    <a:pt x="7799" y="7577"/>
                    <a:pt x="7621" y="6422"/>
                  </a:cubicBezTo>
                  <a:cubicBezTo>
                    <a:pt x="7442" y="5255"/>
                    <a:pt x="7418" y="4803"/>
                    <a:pt x="8930" y="3588"/>
                  </a:cubicBezTo>
                  <a:cubicBezTo>
                    <a:pt x="10454" y="2386"/>
                    <a:pt x="10133" y="1826"/>
                    <a:pt x="9335" y="1076"/>
                  </a:cubicBezTo>
                  <a:cubicBezTo>
                    <a:pt x="9046" y="812"/>
                    <a:pt x="8704" y="731"/>
                    <a:pt x="8356" y="731"/>
                  </a:cubicBezTo>
                  <a:cubicBezTo>
                    <a:pt x="7795" y="731"/>
                    <a:pt x="7220" y="942"/>
                    <a:pt x="6832" y="942"/>
                  </a:cubicBezTo>
                  <a:cubicBezTo>
                    <a:pt x="6786" y="942"/>
                    <a:pt x="6744" y="940"/>
                    <a:pt x="6704" y="933"/>
                  </a:cubicBezTo>
                  <a:cubicBezTo>
                    <a:pt x="6109" y="830"/>
                    <a:pt x="6229" y="0"/>
                    <a:pt x="4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98"/>
            <p:cNvSpPr/>
            <p:nvPr/>
          </p:nvSpPr>
          <p:spPr>
            <a:xfrm rot="-4313375">
              <a:off x="4382427" y="4300438"/>
              <a:ext cx="198134" cy="665837"/>
            </a:xfrm>
            <a:custGeom>
              <a:avLst/>
              <a:gdLst/>
              <a:ahLst/>
              <a:cxnLst/>
              <a:rect l="l" t="t" r="r" b="b"/>
              <a:pathLst>
                <a:path w="4263" h="14326" extrusionOk="0">
                  <a:moveTo>
                    <a:pt x="4137" y="0"/>
                  </a:moveTo>
                  <a:cubicBezTo>
                    <a:pt x="4084" y="0"/>
                    <a:pt x="4036" y="44"/>
                    <a:pt x="4025" y="97"/>
                  </a:cubicBezTo>
                  <a:cubicBezTo>
                    <a:pt x="4001" y="205"/>
                    <a:pt x="1739" y="10503"/>
                    <a:pt x="12" y="14159"/>
                  </a:cubicBezTo>
                  <a:cubicBezTo>
                    <a:pt x="1" y="14218"/>
                    <a:pt x="12" y="14278"/>
                    <a:pt x="72" y="14313"/>
                  </a:cubicBezTo>
                  <a:cubicBezTo>
                    <a:pt x="96" y="14325"/>
                    <a:pt x="108" y="14325"/>
                    <a:pt x="120" y="14325"/>
                  </a:cubicBezTo>
                  <a:cubicBezTo>
                    <a:pt x="167" y="14325"/>
                    <a:pt x="191" y="14302"/>
                    <a:pt x="227" y="14254"/>
                  </a:cubicBezTo>
                  <a:cubicBezTo>
                    <a:pt x="1953" y="10575"/>
                    <a:pt x="4215" y="240"/>
                    <a:pt x="4239" y="145"/>
                  </a:cubicBezTo>
                  <a:cubicBezTo>
                    <a:pt x="4263" y="86"/>
                    <a:pt x="4215" y="26"/>
                    <a:pt x="4156" y="2"/>
                  </a:cubicBezTo>
                  <a:cubicBezTo>
                    <a:pt x="4150" y="1"/>
                    <a:pt x="4143" y="0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5" name="Google Shape;5605;p98"/>
          <p:cNvSpPr/>
          <p:nvPr/>
        </p:nvSpPr>
        <p:spPr>
          <a:xfrm rot="7754632" flipH="1">
            <a:off x="2852589" y="4312184"/>
            <a:ext cx="233030" cy="47211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9DBF878-DDC4-46ED-A1CD-8635BCF1CE39}"/>
              </a:ext>
            </a:extLst>
          </p:cNvPr>
          <p:cNvSpPr txBox="1"/>
          <p:nvPr/>
        </p:nvSpPr>
        <p:spPr>
          <a:xfrm>
            <a:off x="717011" y="441122"/>
            <a:ext cx="357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페이지 주요기능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9B21C-C61A-4A1E-8A8E-98E63E9C0A25}"/>
              </a:ext>
            </a:extLst>
          </p:cNvPr>
          <p:cNvSpPr txBox="1"/>
          <p:nvPr/>
        </p:nvSpPr>
        <p:spPr>
          <a:xfrm>
            <a:off x="5100130" y="769753"/>
            <a:ext cx="3148498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800" b="1" dirty="0">
                <a:solidFill>
                  <a:schemeClr val="accent4"/>
                </a:solidFill>
                <a:latin typeface="+mn-ea"/>
                <a:ea typeface="+mn-ea"/>
              </a:rPr>
              <a:t>자체 </a:t>
            </a:r>
            <a:r>
              <a:rPr lang="ko-KR" altLang="en-US" sz="1800" b="1" dirty="0" err="1">
                <a:solidFill>
                  <a:schemeClr val="accent4"/>
                </a:solidFill>
                <a:latin typeface="+mn-ea"/>
                <a:ea typeface="+mn-ea"/>
              </a:rPr>
              <a:t>제로웨이스트샵</a:t>
            </a:r>
            <a:endParaRPr lang="en-US" altLang="ko-KR" sz="1800" b="1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96B0D0-63F5-4F38-9E45-6FB09CEC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33" y="1335918"/>
            <a:ext cx="7210338" cy="34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105"/>
          <p:cNvSpPr txBox="1">
            <a:spLocks noGrp="1"/>
          </p:cNvSpPr>
          <p:nvPr>
            <p:ph type="title" idx="8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+mn-ea"/>
                <a:ea typeface="+mn-ea"/>
              </a:rPr>
              <a:t>목차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908" name="Google Shape;5908;p105"/>
          <p:cNvSpPr txBox="1">
            <a:spLocks noGrp="1"/>
          </p:cNvSpPr>
          <p:nvPr>
            <p:ph type="subTitle" idx="1"/>
          </p:nvPr>
        </p:nvSpPr>
        <p:spPr>
          <a:xfrm>
            <a:off x="713412" y="2253408"/>
            <a:ext cx="1591638" cy="401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팀원소개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909" name="Google Shape;5909;p105"/>
          <p:cNvSpPr txBox="1">
            <a:spLocks noGrp="1"/>
          </p:cNvSpPr>
          <p:nvPr>
            <p:ph type="title"/>
          </p:nvPr>
        </p:nvSpPr>
        <p:spPr>
          <a:xfrm>
            <a:off x="715914" y="1935525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</a:t>
            </a:r>
            <a:endParaRPr dirty="0"/>
          </a:p>
        </p:txBody>
      </p:sp>
      <p:sp>
        <p:nvSpPr>
          <p:cNvPr id="5910" name="Google Shape;5910;p105"/>
          <p:cNvSpPr txBox="1">
            <a:spLocks noGrp="1"/>
          </p:cNvSpPr>
          <p:nvPr>
            <p:ph type="subTitle" idx="2"/>
          </p:nvPr>
        </p:nvSpPr>
        <p:spPr>
          <a:xfrm>
            <a:off x="3434989" y="3986057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개발환경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911" name="Google Shape;5911;p105"/>
          <p:cNvSpPr txBox="1">
            <a:spLocks noGrp="1"/>
          </p:cNvSpPr>
          <p:nvPr>
            <p:ph type="title" idx="3"/>
          </p:nvPr>
        </p:nvSpPr>
        <p:spPr>
          <a:xfrm>
            <a:off x="3346913" y="3618300"/>
            <a:ext cx="2708964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Development  Environment</a:t>
            </a:r>
            <a:endParaRPr dirty="0"/>
          </a:p>
        </p:txBody>
      </p:sp>
      <p:sp>
        <p:nvSpPr>
          <p:cNvPr id="5912" name="Google Shape;5912;p105"/>
          <p:cNvSpPr txBox="1">
            <a:spLocks noGrp="1"/>
          </p:cNvSpPr>
          <p:nvPr>
            <p:ph type="subTitle" idx="4"/>
          </p:nvPr>
        </p:nvSpPr>
        <p:spPr>
          <a:xfrm>
            <a:off x="3424764" y="2253408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n-ea"/>
                <a:ea typeface="+mn-ea"/>
              </a:rPr>
              <a:t>에리허브팀</a:t>
            </a:r>
            <a:r>
              <a:rPr lang="ko-KR" altLang="en-US" dirty="0">
                <a:latin typeface="+mn-ea"/>
                <a:ea typeface="+mn-ea"/>
              </a:rPr>
              <a:t> 개발일정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913" name="Google Shape;5913;p105"/>
          <p:cNvSpPr txBox="1">
            <a:spLocks noGrp="1"/>
          </p:cNvSpPr>
          <p:nvPr>
            <p:ph type="title" idx="5"/>
          </p:nvPr>
        </p:nvSpPr>
        <p:spPr>
          <a:xfrm>
            <a:off x="3424764" y="1935525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Development Schedule</a:t>
            </a:r>
            <a:endParaRPr dirty="0"/>
          </a:p>
        </p:txBody>
      </p:sp>
      <p:sp>
        <p:nvSpPr>
          <p:cNvPr id="5914" name="Google Shape;5914;p105"/>
          <p:cNvSpPr txBox="1">
            <a:spLocks noGrp="1"/>
          </p:cNvSpPr>
          <p:nvPr>
            <p:ph type="subTitle" idx="6"/>
          </p:nvPr>
        </p:nvSpPr>
        <p:spPr>
          <a:xfrm>
            <a:off x="6215914" y="2218162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800" dirty="0">
                <a:latin typeface="+mj-ea"/>
                <a:ea typeface="+mj-ea"/>
              </a:rPr>
              <a:t>페르소나 전략</a:t>
            </a:r>
          </a:p>
        </p:txBody>
      </p:sp>
      <p:sp>
        <p:nvSpPr>
          <p:cNvPr id="5915" name="Google Shape;5915;p105"/>
          <p:cNvSpPr txBox="1">
            <a:spLocks noGrp="1"/>
          </p:cNvSpPr>
          <p:nvPr>
            <p:ph type="title" idx="7"/>
          </p:nvPr>
        </p:nvSpPr>
        <p:spPr>
          <a:xfrm>
            <a:off x="6213514" y="1935525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dirty="0"/>
              <a:t>Persona? Persona!</a:t>
            </a:r>
          </a:p>
        </p:txBody>
      </p:sp>
      <p:sp>
        <p:nvSpPr>
          <p:cNvPr id="5916" name="Google Shape;5916;p105"/>
          <p:cNvSpPr txBox="1">
            <a:spLocks noGrp="1"/>
          </p:cNvSpPr>
          <p:nvPr>
            <p:ph type="subTitle" idx="9"/>
          </p:nvPr>
        </p:nvSpPr>
        <p:spPr>
          <a:xfrm>
            <a:off x="650803" y="3907492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프로젝트 차별성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917" name="Google Shape;5917;p105"/>
          <p:cNvSpPr txBox="1">
            <a:spLocks noGrp="1"/>
          </p:cNvSpPr>
          <p:nvPr>
            <p:ph type="title" idx="13"/>
          </p:nvPr>
        </p:nvSpPr>
        <p:spPr>
          <a:xfrm>
            <a:off x="692446" y="3591808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Distinction</a:t>
            </a:r>
          </a:p>
        </p:txBody>
      </p:sp>
      <p:sp>
        <p:nvSpPr>
          <p:cNvPr id="5918" name="Google Shape;5918;p105"/>
          <p:cNvSpPr txBox="1">
            <a:spLocks noGrp="1"/>
          </p:cNvSpPr>
          <p:nvPr>
            <p:ph type="subTitle" idx="14"/>
          </p:nvPr>
        </p:nvSpPr>
        <p:spPr>
          <a:xfrm>
            <a:off x="6131099" y="3927003"/>
            <a:ext cx="22995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n-ea"/>
                <a:ea typeface="+mn-ea"/>
              </a:rPr>
              <a:t>구현화면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5919" name="Google Shape;5919;p105"/>
          <p:cNvSpPr txBox="1">
            <a:spLocks noGrp="1"/>
          </p:cNvSpPr>
          <p:nvPr>
            <p:ph type="title" idx="15"/>
          </p:nvPr>
        </p:nvSpPr>
        <p:spPr>
          <a:xfrm>
            <a:off x="6131099" y="3609120"/>
            <a:ext cx="2297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Echo </a:t>
            </a:r>
            <a:r>
              <a:rPr lang="en-US" dirty="0" err="1"/>
              <a:t>Recycilng</a:t>
            </a:r>
            <a:r>
              <a:rPr lang="en-US" dirty="0"/>
              <a:t> hub</a:t>
            </a:r>
            <a:endParaRPr dirty="0"/>
          </a:p>
        </p:txBody>
      </p:sp>
      <p:grpSp>
        <p:nvGrpSpPr>
          <p:cNvPr id="5920" name="Google Shape;5920;p105"/>
          <p:cNvGrpSpPr/>
          <p:nvPr/>
        </p:nvGrpSpPr>
        <p:grpSpPr>
          <a:xfrm>
            <a:off x="791025" y="1435975"/>
            <a:ext cx="465191" cy="465191"/>
            <a:chOff x="715921" y="1125137"/>
            <a:chExt cx="465191" cy="465191"/>
          </a:xfrm>
        </p:grpSpPr>
        <p:sp>
          <p:nvSpPr>
            <p:cNvPr id="5921" name="Google Shape;5921;p105"/>
            <p:cNvSpPr/>
            <p:nvPr/>
          </p:nvSpPr>
          <p:spPr>
            <a:xfrm>
              <a:off x="715921" y="1125137"/>
              <a:ext cx="465191" cy="465191"/>
            </a:xfrm>
            <a:prstGeom prst="ellipse">
              <a:avLst/>
            </a:pr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grpSp>
          <p:nvGrpSpPr>
            <p:cNvPr id="5922" name="Google Shape;5922;p105"/>
            <p:cNvGrpSpPr/>
            <p:nvPr/>
          </p:nvGrpSpPr>
          <p:grpSpPr>
            <a:xfrm>
              <a:off x="847248" y="1286184"/>
              <a:ext cx="202666" cy="143158"/>
              <a:chOff x="6311562" y="1410625"/>
              <a:chExt cx="736437" cy="520200"/>
            </a:xfrm>
          </p:grpSpPr>
          <p:sp>
            <p:nvSpPr>
              <p:cNvPr id="5923" name="Google Shape;5923;p105"/>
              <p:cNvSpPr/>
              <p:nvPr/>
            </p:nvSpPr>
            <p:spPr>
              <a:xfrm rot="2700000">
                <a:off x="6300618" y="1686278"/>
                <a:ext cx="380989" cy="12685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105"/>
              <p:cNvSpPr/>
              <p:nvPr/>
            </p:nvSpPr>
            <p:spPr>
              <a:xfrm rot="-2567666">
                <a:off x="6460061" y="1607144"/>
                <a:ext cx="628376" cy="12716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5" name="Google Shape;5925;p105"/>
          <p:cNvGrpSpPr/>
          <p:nvPr/>
        </p:nvGrpSpPr>
        <p:grpSpPr>
          <a:xfrm>
            <a:off x="3502389" y="1435975"/>
            <a:ext cx="465300" cy="465300"/>
            <a:chOff x="715921" y="1125137"/>
            <a:chExt cx="465300" cy="465300"/>
          </a:xfrm>
        </p:grpSpPr>
        <p:sp>
          <p:nvSpPr>
            <p:cNvPr id="5926" name="Google Shape;5926;p105"/>
            <p:cNvSpPr/>
            <p:nvPr/>
          </p:nvSpPr>
          <p:spPr>
            <a:xfrm>
              <a:off x="715921" y="1125137"/>
              <a:ext cx="465300" cy="465300"/>
            </a:xfrm>
            <a:prstGeom prst="ellipse">
              <a:avLst/>
            </a:pr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grpSp>
          <p:nvGrpSpPr>
            <p:cNvPr id="5927" name="Google Shape;5927;p105"/>
            <p:cNvGrpSpPr/>
            <p:nvPr/>
          </p:nvGrpSpPr>
          <p:grpSpPr>
            <a:xfrm>
              <a:off x="847265" y="1286187"/>
              <a:ext cx="202667" cy="143159"/>
              <a:chOff x="6311562" y="1410625"/>
              <a:chExt cx="736437" cy="520200"/>
            </a:xfrm>
          </p:grpSpPr>
          <p:sp>
            <p:nvSpPr>
              <p:cNvPr id="5928" name="Google Shape;5928;p105"/>
              <p:cNvSpPr/>
              <p:nvPr/>
            </p:nvSpPr>
            <p:spPr>
              <a:xfrm rot="2700000">
                <a:off x="6300618" y="1686278"/>
                <a:ext cx="380989" cy="12685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105"/>
              <p:cNvSpPr/>
              <p:nvPr/>
            </p:nvSpPr>
            <p:spPr>
              <a:xfrm rot="-2567666">
                <a:off x="6460061" y="1607144"/>
                <a:ext cx="628376" cy="12716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30" name="Google Shape;5930;p105"/>
          <p:cNvGrpSpPr/>
          <p:nvPr/>
        </p:nvGrpSpPr>
        <p:grpSpPr>
          <a:xfrm>
            <a:off x="6208724" y="1435975"/>
            <a:ext cx="465300" cy="465300"/>
            <a:chOff x="715921" y="1125137"/>
            <a:chExt cx="465300" cy="465300"/>
          </a:xfrm>
        </p:grpSpPr>
        <p:sp>
          <p:nvSpPr>
            <p:cNvPr id="5931" name="Google Shape;5931;p105"/>
            <p:cNvSpPr/>
            <p:nvPr/>
          </p:nvSpPr>
          <p:spPr>
            <a:xfrm>
              <a:off x="715921" y="1125137"/>
              <a:ext cx="465300" cy="465300"/>
            </a:xfrm>
            <a:prstGeom prst="ellipse">
              <a:avLst/>
            </a:pr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grpSp>
          <p:nvGrpSpPr>
            <p:cNvPr id="5932" name="Google Shape;5932;p105"/>
            <p:cNvGrpSpPr/>
            <p:nvPr/>
          </p:nvGrpSpPr>
          <p:grpSpPr>
            <a:xfrm>
              <a:off x="847265" y="1286187"/>
              <a:ext cx="202667" cy="143159"/>
              <a:chOff x="6311562" y="1410625"/>
              <a:chExt cx="736437" cy="520200"/>
            </a:xfrm>
          </p:grpSpPr>
          <p:sp>
            <p:nvSpPr>
              <p:cNvPr id="5933" name="Google Shape;5933;p105"/>
              <p:cNvSpPr/>
              <p:nvPr/>
            </p:nvSpPr>
            <p:spPr>
              <a:xfrm rot="2700000">
                <a:off x="6300618" y="1686278"/>
                <a:ext cx="380989" cy="12685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105"/>
              <p:cNvSpPr/>
              <p:nvPr/>
            </p:nvSpPr>
            <p:spPr>
              <a:xfrm rot="-2567666">
                <a:off x="6460061" y="1607144"/>
                <a:ext cx="628376" cy="12716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35" name="Google Shape;5935;p105"/>
          <p:cNvGrpSpPr/>
          <p:nvPr/>
        </p:nvGrpSpPr>
        <p:grpSpPr>
          <a:xfrm>
            <a:off x="791025" y="3109570"/>
            <a:ext cx="465300" cy="465300"/>
            <a:chOff x="715921" y="1125137"/>
            <a:chExt cx="465300" cy="465300"/>
          </a:xfrm>
        </p:grpSpPr>
        <p:sp>
          <p:nvSpPr>
            <p:cNvPr id="5936" name="Google Shape;5936;p105"/>
            <p:cNvSpPr/>
            <p:nvPr/>
          </p:nvSpPr>
          <p:spPr>
            <a:xfrm>
              <a:off x="715921" y="1125137"/>
              <a:ext cx="465300" cy="465300"/>
            </a:xfrm>
            <a:prstGeom prst="ellipse">
              <a:avLst/>
            </a:pr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grpSp>
          <p:nvGrpSpPr>
            <p:cNvPr id="5937" name="Google Shape;5937;p105"/>
            <p:cNvGrpSpPr/>
            <p:nvPr/>
          </p:nvGrpSpPr>
          <p:grpSpPr>
            <a:xfrm>
              <a:off x="847265" y="1286187"/>
              <a:ext cx="202667" cy="143159"/>
              <a:chOff x="6311562" y="1410625"/>
              <a:chExt cx="736437" cy="520200"/>
            </a:xfrm>
          </p:grpSpPr>
          <p:sp>
            <p:nvSpPr>
              <p:cNvPr id="5938" name="Google Shape;5938;p105"/>
              <p:cNvSpPr/>
              <p:nvPr/>
            </p:nvSpPr>
            <p:spPr>
              <a:xfrm rot="2700000">
                <a:off x="6300618" y="1686278"/>
                <a:ext cx="380989" cy="12685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105"/>
              <p:cNvSpPr/>
              <p:nvPr/>
            </p:nvSpPr>
            <p:spPr>
              <a:xfrm rot="-2567666">
                <a:off x="6460061" y="1607144"/>
                <a:ext cx="628376" cy="12716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40" name="Google Shape;5940;p105"/>
          <p:cNvGrpSpPr/>
          <p:nvPr/>
        </p:nvGrpSpPr>
        <p:grpSpPr>
          <a:xfrm>
            <a:off x="3502389" y="3109570"/>
            <a:ext cx="465300" cy="465300"/>
            <a:chOff x="715921" y="1125137"/>
            <a:chExt cx="465300" cy="465300"/>
          </a:xfrm>
        </p:grpSpPr>
        <p:sp>
          <p:nvSpPr>
            <p:cNvPr id="5941" name="Google Shape;5941;p105"/>
            <p:cNvSpPr/>
            <p:nvPr/>
          </p:nvSpPr>
          <p:spPr>
            <a:xfrm>
              <a:off x="715921" y="1125137"/>
              <a:ext cx="465300" cy="465300"/>
            </a:xfrm>
            <a:prstGeom prst="ellipse">
              <a:avLst/>
            </a:pr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grpSp>
          <p:nvGrpSpPr>
            <p:cNvPr id="5942" name="Google Shape;5942;p105"/>
            <p:cNvGrpSpPr/>
            <p:nvPr/>
          </p:nvGrpSpPr>
          <p:grpSpPr>
            <a:xfrm>
              <a:off x="847265" y="1286187"/>
              <a:ext cx="202667" cy="143159"/>
              <a:chOff x="6311562" y="1410625"/>
              <a:chExt cx="736437" cy="520200"/>
            </a:xfrm>
          </p:grpSpPr>
          <p:sp>
            <p:nvSpPr>
              <p:cNvPr id="5943" name="Google Shape;5943;p105"/>
              <p:cNvSpPr/>
              <p:nvPr/>
            </p:nvSpPr>
            <p:spPr>
              <a:xfrm rot="2700000">
                <a:off x="6300618" y="1686278"/>
                <a:ext cx="380989" cy="12685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105"/>
              <p:cNvSpPr/>
              <p:nvPr/>
            </p:nvSpPr>
            <p:spPr>
              <a:xfrm rot="-2567666">
                <a:off x="6460061" y="1607144"/>
                <a:ext cx="628376" cy="12716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45" name="Google Shape;5945;p105"/>
          <p:cNvGrpSpPr/>
          <p:nvPr/>
        </p:nvGrpSpPr>
        <p:grpSpPr>
          <a:xfrm>
            <a:off x="6208724" y="3109570"/>
            <a:ext cx="465300" cy="465300"/>
            <a:chOff x="715921" y="1125137"/>
            <a:chExt cx="465300" cy="465300"/>
          </a:xfrm>
        </p:grpSpPr>
        <p:sp>
          <p:nvSpPr>
            <p:cNvPr id="5946" name="Google Shape;5946;p105"/>
            <p:cNvSpPr/>
            <p:nvPr/>
          </p:nvSpPr>
          <p:spPr>
            <a:xfrm>
              <a:off x="715921" y="1125137"/>
              <a:ext cx="465300" cy="465300"/>
            </a:xfrm>
            <a:prstGeom prst="ellipse">
              <a:avLst/>
            </a:pr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grpSp>
          <p:nvGrpSpPr>
            <p:cNvPr id="5947" name="Google Shape;5947;p105"/>
            <p:cNvGrpSpPr/>
            <p:nvPr/>
          </p:nvGrpSpPr>
          <p:grpSpPr>
            <a:xfrm>
              <a:off x="847265" y="1286187"/>
              <a:ext cx="202667" cy="143159"/>
              <a:chOff x="6311562" y="1410625"/>
              <a:chExt cx="736437" cy="520200"/>
            </a:xfrm>
          </p:grpSpPr>
          <p:sp>
            <p:nvSpPr>
              <p:cNvPr id="5948" name="Google Shape;5948;p105"/>
              <p:cNvSpPr/>
              <p:nvPr/>
            </p:nvSpPr>
            <p:spPr>
              <a:xfrm rot="2700000">
                <a:off x="6300618" y="1686278"/>
                <a:ext cx="380989" cy="12685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105"/>
              <p:cNvSpPr/>
              <p:nvPr/>
            </p:nvSpPr>
            <p:spPr>
              <a:xfrm rot="-2567666">
                <a:off x="6460061" y="1607144"/>
                <a:ext cx="628376" cy="12716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Google Shape;6158;p109"/>
          <p:cNvSpPr/>
          <p:nvPr/>
        </p:nvSpPr>
        <p:spPr>
          <a:xfrm rot="4253446">
            <a:off x="7766826" y="3908828"/>
            <a:ext cx="232127" cy="47027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9" name="Google Shape;6159;p109"/>
          <p:cNvGrpSpPr/>
          <p:nvPr/>
        </p:nvGrpSpPr>
        <p:grpSpPr>
          <a:xfrm rot="-7739104" flipH="1">
            <a:off x="1625537" y="3738673"/>
            <a:ext cx="362604" cy="510695"/>
            <a:chOff x="1554950" y="3841075"/>
            <a:chExt cx="389950" cy="549200"/>
          </a:xfrm>
        </p:grpSpPr>
        <p:sp>
          <p:nvSpPr>
            <p:cNvPr id="6160" name="Google Shape;6160;p109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09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09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09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09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09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09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09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8" name="Google Shape;6168;p109"/>
          <p:cNvGrpSpPr/>
          <p:nvPr/>
        </p:nvGrpSpPr>
        <p:grpSpPr>
          <a:xfrm rot="-2339104" flipH="1">
            <a:off x="7375962" y="3197498"/>
            <a:ext cx="362604" cy="510695"/>
            <a:chOff x="1554950" y="3841075"/>
            <a:chExt cx="389950" cy="549200"/>
          </a:xfrm>
        </p:grpSpPr>
        <p:sp>
          <p:nvSpPr>
            <p:cNvPr id="6169" name="Google Shape;6169;p109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09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09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09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09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09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09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09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5761;p103">
            <a:extLst>
              <a:ext uri="{FF2B5EF4-FFF2-40B4-BE49-F238E27FC236}">
                <a16:creationId xmlns:a16="http://schemas.microsoft.com/office/drawing/2014/main" id="{871064BD-52B5-4AA7-8F16-57A5CC899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8573" y="1616776"/>
            <a:ext cx="5547418" cy="126761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hlinkClick r:id="rId3"/>
              </a:rPr>
              <a:t>Echo Recycling Hub</a:t>
            </a:r>
            <a:endParaRPr sz="5400" dirty="0"/>
          </a:p>
        </p:txBody>
      </p:sp>
      <p:pic>
        <p:nvPicPr>
          <p:cNvPr id="3074" name="Picture 2" descr="https://search.pstatic.net/sunny/?src=https%3A%2F%2Fw7.pngwing.com%2Fpngs%2F744%2F190%2Fpng-transparent-white-hand-sign-computer-mouse-pointer-cursor-icon-mouse-cursor-miscellaneous-text-hand.png&amp;type=sc960_832">
            <a:extLst>
              <a:ext uri="{FF2B5EF4-FFF2-40B4-BE49-F238E27FC236}">
                <a16:creationId xmlns:a16="http://schemas.microsoft.com/office/drawing/2014/main" id="{6614420E-6382-4605-9137-9AC55E738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79" r="24039"/>
          <a:stretch/>
        </p:blipFill>
        <p:spPr bwMode="auto">
          <a:xfrm rot="20096734">
            <a:off x="5356451" y="1887476"/>
            <a:ext cx="2263515" cy="255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DD9F23-CB08-4F8E-A180-54AF4453AA7F}"/>
              </a:ext>
            </a:extLst>
          </p:cNvPr>
          <p:cNvSpPr txBox="1"/>
          <p:nvPr/>
        </p:nvSpPr>
        <p:spPr>
          <a:xfrm>
            <a:off x="717011" y="441122"/>
            <a:ext cx="357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/>
                </a:solidFill>
                <a:latin typeface="+mj-ea"/>
                <a:ea typeface="+mj-ea"/>
              </a:rPr>
              <a:t>구현 화면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Google Shape;5492;p98"/>
          <p:cNvSpPr txBox="1">
            <a:spLocks noGrp="1"/>
          </p:cNvSpPr>
          <p:nvPr>
            <p:ph type="ctrTitle"/>
          </p:nvPr>
        </p:nvSpPr>
        <p:spPr>
          <a:xfrm>
            <a:off x="2256325" y="1829800"/>
            <a:ext cx="47184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Q &amp; A</a:t>
            </a:r>
            <a:endParaRPr sz="6600" dirty="0"/>
          </a:p>
        </p:txBody>
      </p:sp>
      <p:sp>
        <p:nvSpPr>
          <p:cNvPr id="5493" name="Google Shape;5493;p98"/>
          <p:cNvSpPr txBox="1">
            <a:spLocks noGrp="1"/>
          </p:cNvSpPr>
          <p:nvPr>
            <p:ph type="subTitle" idx="1"/>
          </p:nvPr>
        </p:nvSpPr>
        <p:spPr>
          <a:xfrm>
            <a:off x="2689234" y="2826800"/>
            <a:ext cx="39087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j-ea"/>
                <a:ea typeface="+mj-ea"/>
              </a:rPr>
              <a:t>질문 </a:t>
            </a:r>
            <a:r>
              <a:rPr lang="ko-KR" altLang="en-US" sz="2000" dirty="0" err="1">
                <a:latin typeface="+mj-ea"/>
                <a:ea typeface="+mj-ea"/>
              </a:rPr>
              <a:t>있으실까요</a:t>
            </a:r>
            <a:r>
              <a:rPr lang="en-US" altLang="ko-KR" sz="2000" dirty="0">
                <a:latin typeface="+mj-ea"/>
                <a:ea typeface="+mj-ea"/>
              </a:rPr>
              <a:t>?</a:t>
            </a:r>
            <a:endParaRPr sz="2000" dirty="0">
              <a:latin typeface="+mj-ea"/>
              <a:ea typeface="+mj-ea"/>
            </a:endParaRPr>
          </a:p>
        </p:txBody>
      </p:sp>
      <p:grpSp>
        <p:nvGrpSpPr>
          <p:cNvPr id="5496" name="Google Shape;5496;p98"/>
          <p:cNvGrpSpPr/>
          <p:nvPr/>
        </p:nvGrpSpPr>
        <p:grpSpPr>
          <a:xfrm rot="884614">
            <a:off x="6994515" y="2502190"/>
            <a:ext cx="1594895" cy="4630969"/>
            <a:chOff x="6512944" y="2975654"/>
            <a:chExt cx="1594853" cy="4630848"/>
          </a:xfrm>
        </p:grpSpPr>
        <p:grpSp>
          <p:nvGrpSpPr>
            <p:cNvPr id="5497" name="Google Shape;5497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498" name="Google Shape;5498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0" name="Google Shape;5500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1" name="Google Shape;5501;p98"/>
          <p:cNvGrpSpPr/>
          <p:nvPr/>
        </p:nvGrpSpPr>
        <p:grpSpPr>
          <a:xfrm rot="-9915386">
            <a:off x="554590" y="-1989660"/>
            <a:ext cx="1594895" cy="4630969"/>
            <a:chOff x="6512944" y="2975654"/>
            <a:chExt cx="1594853" cy="4630848"/>
          </a:xfrm>
        </p:grpSpPr>
        <p:grpSp>
          <p:nvGrpSpPr>
            <p:cNvPr id="5502" name="Google Shape;5502;p9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5503" name="Google Shape;5503;p9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9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5" name="Google Shape;5505;p9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98"/>
          <p:cNvGrpSpPr/>
          <p:nvPr/>
        </p:nvGrpSpPr>
        <p:grpSpPr>
          <a:xfrm rot="413369" flipH="1">
            <a:off x="7506368" y="2962176"/>
            <a:ext cx="1917530" cy="2528105"/>
            <a:chOff x="4326425" y="5583250"/>
            <a:chExt cx="744150" cy="981100"/>
          </a:xfrm>
        </p:grpSpPr>
        <p:sp>
          <p:nvSpPr>
            <p:cNvPr id="5507" name="Google Shape;5507;p98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8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8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8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8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8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8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8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8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8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8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8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8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8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8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8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8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8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8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8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8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8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8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8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8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2" name="Google Shape;5532;p98"/>
          <p:cNvGrpSpPr/>
          <p:nvPr/>
        </p:nvGrpSpPr>
        <p:grpSpPr>
          <a:xfrm>
            <a:off x="1813811" y="-1101734"/>
            <a:ext cx="4416061" cy="3102016"/>
            <a:chOff x="1813811" y="-1101734"/>
            <a:chExt cx="4416061" cy="3102016"/>
          </a:xfrm>
        </p:grpSpPr>
        <p:grpSp>
          <p:nvGrpSpPr>
            <p:cNvPr id="5533" name="Google Shape;5533;p98"/>
            <p:cNvGrpSpPr/>
            <p:nvPr/>
          </p:nvGrpSpPr>
          <p:grpSpPr>
            <a:xfrm rot="3182169">
              <a:off x="5638228" y="-288271"/>
              <a:ext cx="379449" cy="720480"/>
              <a:chOff x="2263675" y="890788"/>
              <a:chExt cx="248900" cy="472600"/>
            </a:xfrm>
          </p:grpSpPr>
          <p:sp>
            <p:nvSpPr>
              <p:cNvPr id="5534" name="Google Shape;5534;p98"/>
              <p:cNvSpPr/>
              <p:nvPr/>
            </p:nvSpPr>
            <p:spPr>
              <a:xfrm>
                <a:off x="2263675" y="890788"/>
                <a:ext cx="248900" cy="472600"/>
              </a:xfrm>
              <a:custGeom>
                <a:avLst/>
                <a:gdLst/>
                <a:ahLst/>
                <a:cxnLst/>
                <a:rect l="l" t="t" r="r" b="b"/>
                <a:pathLst>
                  <a:path w="9956" h="18904" extrusionOk="0">
                    <a:moveTo>
                      <a:pt x="4075" y="0"/>
                    </a:moveTo>
                    <a:cubicBezTo>
                      <a:pt x="3898" y="0"/>
                      <a:pt x="3718" y="22"/>
                      <a:pt x="3537" y="68"/>
                    </a:cubicBezTo>
                    <a:cubicBezTo>
                      <a:pt x="1" y="961"/>
                      <a:pt x="1215" y="9010"/>
                      <a:pt x="2882" y="13236"/>
                    </a:cubicBezTo>
                    <a:cubicBezTo>
                      <a:pt x="4537" y="17463"/>
                      <a:pt x="4132" y="18904"/>
                      <a:pt x="4132" y="18904"/>
                    </a:cubicBezTo>
                    <a:cubicBezTo>
                      <a:pt x="4132" y="18904"/>
                      <a:pt x="6811" y="17285"/>
                      <a:pt x="8430" y="12284"/>
                    </a:cubicBezTo>
                    <a:cubicBezTo>
                      <a:pt x="9955" y="7540"/>
                      <a:pt x="7355" y="0"/>
                      <a:pt x="4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98"/>
              <p:cNvSpPr/>
              <p:nvPr/>
            </p:nvSpPr>
            <p:spPr>
              <a:xfrm>
                <a:off x="2365475" y="990113"/>
                <a:ext cx="93200" cy="360175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14407" extrusionOk="0">
                    <a:moveTo>
                      <a:pt x="394" y="0"/>
                    </a:moveTo>
                    <a:lnTo>
                      <a:pt x="191" y="108"/>
                    </a:lnTo>
                    <a:cubicBezTo>
                      <a:pt x="215" y="179"/>
                      <a:pt x="3477" y="7001"/>
                      <a:pt x="1" y="14324"/>
                    </a:cubicBezTo>
                    <a:lnTo>
                      <a:pt x="203" y="14407"/>
                    </a:lnTo>
                    <a:cubicBezTo>
                      <a:pt x="3727" y="6989"/>
                      <a:pt x="429" y="84"/>
                      <a:pt x="3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6" name="Google Shape;5536;p98"/>
            <p:cNvGrpSpPr/>
            <p:nvPr/>
          </p:nvGrpSpPr>
          <p:grpSpPr>
            <a:xfrm rot="2852146">
              <a:off x="2485922" y="-1056195"/>
              <a:ext cx="1148697" cy="2328048"/>
              <a:chOff x="1803775" y="5029925"/>
              <a:chExt cx="655775" cy="1329050"/>
            </a:xfrm>
          </p:grpSpPr>
          <p:sp>
            <p:nvSpPr>
              <p:cNvPr id="5537" name="Google Shape;5537;p98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6344" extrusionOk="0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98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23430" extrusionOk="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98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22335" extrusionOk="0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98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1852" extrusionOk="0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98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23254" extrusionOk="0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98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avLst/>
                <a:gdLst/>
                <a:ahLst/>
                <a:cxnLst/>
                <a:rect l="l" t="t" r="r" b="b"/>
                <a:pathLst>
                  <a:path w="15825" h="17473" extrusionOk="0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98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62" extrusionOk="0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98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2884" extrusionOk="0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98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1027" extrusionOk="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98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2146" extrusionOk="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98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22790" extrusionOk="0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8" name="Google Shape;5548;p98"/>
            <p:cNvGrpSpPr/>
            <p:nvPr/>
          </p:nvGrpSpPr>
          <p:grpSpPr>
            <a:xfrm rot="6424968">
              <a:off x="2430613" y="731163"/>
              <a:ext cx="765964" cy="1396030"/>
              <a:chOff x="-214625" y="3943775"/>
              <a:chExt cx="458725" cy="836125"/>
            </a:xfrm>
          </p:grpSpPr>
          <p:sp>
            <p:nvSpPr>
              <p:cNvPr id="5549" name="Google Shape;5549;p98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20075" extrusionOk="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98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13097" extrusionOk="0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98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05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98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33445" extrusionOk="0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98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5837" extrusionOk="0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98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8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98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5335" extrusionOk="0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98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442" extrusionOk="0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98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3084" extrusionOk="0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98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930" extrusionOk="0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98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228" extrusionOk="0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98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728" extrusionOk="0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61" name="Google Shape;5561;p98"/>
            <p:cNvGrpSpPr/>
            <p:nvPr/>
          </p:nvGrpSpPr>
          <p:grpSpPr>
            <a:xfrm rot="6486648">
              <a:off x="4136594" y="-518921"/>
              <a:ext cx="1166731" cy="1651795"/>
              <a:chOff x="1793075" y="1583538"/>
              <a:chExt cx="552200" cy="781775"/>
            </a:xfrm>
          </p:grpSpPr>
          <p:sp>
            <p:nvSpPr>
              <p:cNvPr id="5562" name="Google Shape;5562;p98"/>
              <p:cNvSpPr/>
              <p:nvPr/>
            </p:nvSpPr>
            <p:spPr>
              <a:xfrm>
                <a:off x="2040150" y="1950063"/>
                <a:ext cx="70250" cy="415250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6610" extrusionOk="0">
                    <a:moveTo>
                      <a:pt x="226" y="0"/>
                    </a:moveTo>
                    <a:lnTo>
                      <a:pt x="0" y="24"/>
                    </a:lnTo>
                    <a:cubicBezTo>
                      <a:pt x="0" y="143"/>
                      <a:pt x="965" y="12502"/>
                      <a:pt x="2608" y="16609"/>
                    </a:cubicBezTo>
                    <a:lnTo>
                      <a:pt x="2810" y="16538"/>
                    </a:lnTo>
                    <a:cubicBezTo>
                      <a:pt x="1191" y="12466"/>
                      <a:pt x="238" y="119"/>
                      <a:pt x="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98"/>
              <p:cNvSpPr/>
              <p:nvPr/>
            </p:nvSpPr>
            <p:spPr>
              <a:xfrm>
                <a:off x="1793075" y="1829763"/>
                <a:ext cx="276850" cy="347875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13915" extrusionOk="0">
                    <a:moveTo>
                      <a:pt x="3644" y="1"/>
                    </a:moveTo>
                    <a:cubicBezTo>
                      <a:pt x="3201" y="1"/>
                      <a:pt x="2634" y="139"/>
                      <a:pt x="1906" y="466"/>
                    </a:cubicBezTo>
                    <a:cubicBezTo>
                      <a:pt x="191" y="1228"/>
                      <a:pt x="1" y="2705"/>
                      <a:pt x="1001" y="3883"/>
                    </a:cubicBezTo>
                    <a:cubicBezTo>
                      <a:pt x="2013" y="5050"/>
                      <a:pt x="1858" y="6455"/>
                      <a:pt x="1656" y="7360"/>
                    </a:cubicBezTo>
                    <a:cubicBezTo>
                      <a:pt x="1442" y="8265"/>
                      <a:pt x="2180" y="9396"/>
                      <a:pt x="3740" y="9467"/>
                    </a:cubicBezTo>
                    <a:cubicBezTo>
                      <a:pt x="5299" y="9551"/>
                      <a:pt x="5013" y="10229"/>
                      <a:pt x="5704" y="11896"/>
                    </a:cubicBezTo>
                    <a:cubicBezTo>
                      <a:pt x="6186" y="13057"/>
                      <a:pt x="8312" y="13914"/>
                      <a:pt x="9675" y="13914"/>
                    </a:cubicBezTo>
                    <a:cubicBezTo>
                      <a:pt x="10298" y="13914"/>
                      <a:pt x="10761" y="13736"/>
                      <a:pt x="10836" y="13325"/>
                    </a:cubicBezTo>
                    <a:cubicBezTo>
                      <a:pt x="11074" y="12015"/>
                      <a:pt x="9955" y="9158"/>
                      <a:pt x="8764" y="8193"/>
                    </a:cubicBezTo>
                    <a:cubicBezTo>
                      <a:pt x="7573" y="7229"/>
                      <a:pt x="8169" y="6455"/>
                      <a:pt x="7835" y="5431"/>
                    </a:cubicBezTo>
                    <a:cubicBezTo>
                      <a:pt x="7490" y="4395"/>
                      <a:pt x="6228" y="4562"/>
                      <a:pt x="5585" y="3729"/>
                    </a:cubicBezTo>
                    <a:cubicBezTo>
                      <a:pt x="5065" y="3051"/>
                      <a:pt x="5726" y="1"/>
                      <a:pt x="3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98"/>
              <p:cNvSpPr/>
              <p:nvPr/>
            </p:nvSpPr>
            <p:spPr>
              <a:xfrm>
                <a:off x="1860950" y="1857188"/>
                <a:ext cx="205100" cy="2899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1597" extrusionOk="0">
                    <a:moveTo>
                      <a:pt x="203" y="0"/>
                    </a:moveTo>
                    <a:lnTo>
                      <a:pt x="1" y="72"/>
                    </a:lnTo>
                    <a:cubicBezTo>
                      <a:pt x="24" y="143"/>
                      <a:pt x="2858" y="7525"/>
                      <a:pt x="8073" y="11597"/>
                    </a:cubicBezTo>
                    <a:lnTo>
                      <a:pt x="8204" y="11418"/>
                    </a:lnTo>
                    <a:cubicBezTo>
                      <a:pt x="3049" y="7394"/>
                      <a:pt x="239" y="72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98"/>
              <p:cNvSpPr/>
              <p:nvPr/>
            </p:nvSpPr>
            <p:spPr>
              <a:xfrm>
                <a:off x="2079125" y="1875513"/>
                <a:ext cx="266150" cy="433800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7352" extrusionOk="0">
                    <a:moveTo>
                      <a:pt x="6601" y="1"/>
                    </a:moveTo>
                    <a:cubicBezTo>
                      <a:pt x="3782" y="1"/>
                      <a:pt x="5166" y="3767"/>
                      <a:pt x="4680" y="4708"/>
                    </a:cubicBezTo>
                    <a:cubicBezTo>
                      <a:pt x="4109" y="5804"/>
                      <a:pt x="2692" y="5828"/>
                      <a:pt x="2489" y="7078"/>
                    </a:cubicBezTo>
                    <a:cubicBezTo>
                      <a:pt x="2287" y="8328"/>
                      <a:pt x="3061" y="9138"/>
                      <a:pt x="1906" y="10471"/>
                    </a:cubicBezTo>
                    <a:cubicBezTo>
                      <a:pt x="763" y="11816"/>
                      <a:pt x="1" y="15341"/>
                      <a:pt x="477" y="16829"/>
                    </a:cubicBezTo>
                    <a:cubicBezTo>
                      <a:pt x="591" y="17194"/>
                      <a:pt x="944" y="17352"/>
                      <a:pt x="1419" y="17352"/>
                    </a:cubicBezTo>
                    <a:cubicBezTo>
                      <a:pt x="2881" y="17352"/>
                      <a:pt x="5502" y="15854"/>
                      <a:pt x="5871" y="14281"/>
                    </a:cubicBezTo>
                    <a:cubicBezTo>
                      <a:pt x="6347" y="12209"/>
                      <a:pt x="5930" y="11471"/>
                      <a:pt x="7621" y="11114"/>
                    </a:cubicBezTo>
                    <a:cubicBezTo>
                      <a:pt x="9335" y="10757"/>
                      <a:pt x="9943" y="9316"/>
                      <a:pt x="9573" y="8280"/>
                    </a:cubicBezTo>
                    <a:cubicBezTo>
                      <a:pt x="9204" y="7256"/>
                      <a:pt x="8811" y="5649"/>
                      <a:pt x="9728" y="4101"/>
                    </a:cubicBezTo>
                    <a:cubicBezTo>
                      <a:pt x="10645" y="2565"/>
                      <a:pt x="10169" y="875"/>
                      <a:pt x="8180" y="279"/>
                    </a:cubicBezTo>
                    <a:cubicBezTo>
                      <a:pt x="7545" y="86"/>
                      <a:pt x="7025" y="1"/>
                      <a:pt x="6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98"/>
              <p:cNvSpPr/>
              <p:nvPr/>
            </p:nvSpPr>
            <p:spPr>
              <a:xfrm>
                <a:off x="2085975" y="1893188"/>
                <a:ext cx="181600" cy="383725"/>
              </a:xfrm>
              <a:custGeom>
                <a:avLst/>
                <a:gdLst/>
                <a:ahLst/>
                <a:cxnLst/>
                <a:rect l="l" t="t" r="r" b="b"/>
                <a:pathLst>
                  <a:path w="7264" h="15349" extrusionOk="0">
                    <a:moveTo>
                      <a:pt x="7037" y="1"/>
                    </a:moveTo>
                    <a:cubicBezTo>
                      <a:pt x="7025" y="96"/>
                      <a:pt x="5013" y="9597"/>
                      <a:pt x="1" y="15193"/>
                    </a:cubicBezTo>
                    <a:lnTo>
                      <a:pt x="167" y="15348"/>
                    </a:lnTo>
                    <a:cubicBezTo>
                      <a:pt x="5228" y="9704"/>
                      <a:pt x="7228" y="132"/>
                      <a:pt x="7264" y="49"/>
                    </a:cubicBez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98"/>
              <p:cNvSpPr/>
              <p:nvPr/>
            </p:nvSpPr>
            <p:spPr>
              <a:xfrm>
                <a:off x="1971675" y="1583538"/>
                <a:ext cx="261375" cy="375175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5007" extrusionOk="0">
                    <a:moveTo>
                      <a:pt x="4852" y="0"/>
                    </a:moveTo>
                    <a:cubicBezTo>
                      <a:pt x="4797" y="0"/>
                      <a:pt x="4740" y="2"/>
                      <a:pt x="4680" y="4"/>
                    </a:cubicBezTo>
                    <a:cubicBezTo>
                      <a:pt x="3132" y="76"/>
                      <a:pt x="3406" y="1695"/>
                      <a:pt x="3513" y="3017"/>
                    </a:cubicBezTo>
                    <a:cubicBezTo>
                      <a:pt x="3620" y="4303"/>
                      <a:pt x="2906" y="4314"/>
                      <a:pt x="1465" y="4779"/>
                    </a:cubicBezTo>
                    <a:cubicBezTo>
                      <a:pt x="1" y="5231"/>
                      <a:pt x="1775" y="8851"/>
                      <a:pt x="2334" y="10160"/>
                    </a:cubicBezTo>
                    <a:cubicBezTo>
                      <a:pt x="2906" y="11470"/>
                      <a:pt x="2680" y="15006"/>
                      <a:pt x="2680" y="15006"/>
                    </a:cubicBezTo>
                    <a:cubicBezTo>
                      <a:pt x="2680" y="15006"/>
                      <a:pt x="5001" y="12780"/>
                      <a:pt x="5597" y="12006"/>
                    </a:cubicBezTo>
                    <a:cubicBezTo>
                      <a:pt x="6192" y="11232"/>
                      <a:pt x="5037" y="10589"/>
                      <a:pt x="5454" y="9958"/>
                    </a:cubicBezTo>
                    <a:cubicBezTo>
                      <a:pt x="5870" y="9339"/>
                      <a:pt x="7799" y="7577"/>
                      <a:pt x="7621" y="6422"/>
                    </a:cubicBezTo>
                    <a:cubicBezTo>
                      <a:pt x="7442" y="5255"/>
                      <a:pt x="7418" y="4803"/>
                      <a:pt x="8930" y="3588"/>
                    </a:cubicBezTo>
                    <a:cubicBezTo>
                      <a:pt x="10454" y="2386"/>
                      <a:pt x="10133" y="1826"/>
                      <a:pt x="9335" y="1076"/>
                    </a:cubicBezTo>
                    <a:cubicBezTo>
                      <a:pt x="9046" y="812"/>
                      <a:pt x="8704" y="731"/>
                      <a:pt x="8356" y="731"/>
                    </a:cubicBezTo>
                    <a:cubicBezTo>
                      <a:pt x="7795" y="731"/>
                      <a:pt x="7220" y="942"/>
                      <a:pt x="6832" y="942"/>
                    </a:cubicBezTo>
                    <a:cubicBezTo>
                      <a:pt x="6786" y="942"/>
                      <a:pt x="6744" y="940"/>
                      <a:pt x="6704" y="933"/>
                    </a:cubicBezTo>
                    <a:cubicBezTo>
                      <a:pt x="6109" y="830"/>
                      <a:pt x="6229" y="0"/>
                      <a:pt x="48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98"/>
              <p:cNvSpPr/>
              <p:nvPr/>
            </p:nvSpPr>
            <p:spPr>
              <a:xfrm>
                <a:off x="2035675" y="1603538"/>
                <a:ext cx="106575" cy="35815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14326" extrusionOk="0">
                    <a:moveTo>
                      <a:pt x="4137" y="0"/>
                    </a:moveTo>
                    <a:cubicBezTo>
                      <a:pt x="4084" y="0"/>
                      <a:pt x="4036" y="44"/>
                      <a:pt x="4025" y="97"/>
                    </a:cubicBezTo>
                    <a:cubicBezTo>
                      <a:pt x="4001" y="205"/>
                      <a:pt x="1739" y="10503"/>
                      <a:pt x="12" y="14159"/>
                    </a:cubicBezTo>
                    <a:cubicBezTo>
                      <a:pt x="1" y="14218"/>
                      <a:pt x="12" y="14278"/>
                      <a:pt x="72" y="14313"/>
                    </a:cubicBezTo>
                    <a:cubicBezTo>
                      <a:pt x="96" y="14325"/>
                      <a:pt x="108" y="14325"/>
                      <a:pt x="120" y="14325"/>
                    </a:cubicBezTo>
                    <a:cubicBezTo>
                      <a:pt x="167" y="14325"/>
                      <a:pt x="191" y="14302"/>
                      <a:pt x="227" y="14254"/>
                    </a:cubicBezTo>
                    <a:cubicBezTo>
                      <a:pt x="1953" y="10575"/>
                      <a:pt x="4215" y="240"/>
                      <a:pt x="4239" y="145"/>
                    </a:cubicBezTo>
                    <a:cubicBezTo>
                      <a:pt x="4263" y="86"/>
                      <a:pt x="4215" y="26"/>
                      <a:pt x="4156" y="2"/>
                    </a:cubicBezTo>
                    <a:cubicBezTo>
                      <a:pt x="4150" y="1"/>
                      <a:pt x="4143" y="0"/>
                      <a:pt x="4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9" name="Google Shape;5569;p98"/>
            <p:cNvSpPr/>
            <p:nvPr/>
          </p:nvSpPr>
          <p:spPr>
            <a:xfrm rot="3045368">
              <a:off x="3585614" y="695384"/>
              <a:ext cx="233030" cy="472119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0" name="Google Shape;5570;p98"/>
          <p:cNvSpPr/>
          <p:nvPr/>
        </p:nvSpPr>
        <p:spPr>
          <a:xfrm rot="-7617831">
            <a:off x="3703707" y="4875939"/>
            <a:ext cx="379449" cy="720480"/>
          </a:xfrm>
          <a:custGeom>
            <a:avLst/>
            <a:gdLst/>
            <a:ahLst/>
            <a:cxnLst/>
            <a:rect l="l" t="t" r="r" b="b"/>
            <a:pathLst>
              <a:path w="9956" h="18904" extrusionOk="0">
                <a:moveTo>
                  <a:pt x="4075" y="0"/>
                </a:moveTo>
                <a:cubicBezTo>
                  <a:pt x="3898" y="0"/>
                  <a:pt x="3718" y="22"/>
                  <a:pt x="3537" y="68"/>
                </a:cubicBezTo>
                <a:cubicBezTo>
                  <a:pt x="1" y="961"/>
                  <a:pt x="1215" y="9010"/>
                  <a:pt x="2882" y="13236"/>
                </a:cubicBezTo>
                <a:cubicBezTo>
                  <a:pt x="4537" y="17463"/>
                  <a:pt x="4132" y="18904"/>
                  <a:pt x="4132" y="18904"/>
                </a:cubicBezTo>
                <a:cubicBezTo>
                  <a:pt x="4132" y="18904"/>
                  <a:pt x="6811" y="17285"/>
                  <a:pt x="8430" y="12284"/>
                </a:cubicBezTo>
                <a:cubicBezTo>
                  <a:pt x="9955" y="7540"/>
                  <a:pt x="7355" y="0"/>
                  <a:pt x="4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1" name="Google Shape;5571;p98"/>
          <p:cNvSpPr/>
          <p:nvPr/>
        </p:nvSpPr>
        <p:spPr>
          <a:xfrm rot="-7617831">
            <a:off x="3852950" y="4892940"/>
            <a:ext cx="142084" cy="549088"/>
          </a:xfrm>
          <a:custGeom>
            <a:avLst/>
            <a:gdLst/>
            <a:ahLst/>
            <a:cxnLst/>
            <a:rect l="l" t="t" r="r" b="b"/>
            <a:pathLst>
              <a:path w="3728" h="14407" extrusionOk="0">
                <a:moveTo>
                  <a:pt x="394" y="0"/>
                </a:moveTo>
                <a:lnTo>
                  <a:pt x="191" y="108"/>
                </a:lnTo>
                <a:cubicBezTo>
                  <a:pt x="215" y="179"/>
                  <a:pt x="3477" y="7001"/>
                  <a:pt x="1" y="14324"/>
                </a:cubicBezTo>
                <a:lnTo>
                  <a:pt x="203" y="14407"/>
                </a:lnTo>
                <a:cubicBezTo>
                  <a:pt x="3727" y="6989"/>
                  <a:pt x="429" y="84"/>
                  <a:pt x="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2" name="Google Shape;5572;p98"/>
          <p:cNvGrpSpPr/>
          <p:nvPr/>
        </p:nvGrpSpPr>
        <p:grpSpPr>
          <a:xfrm>
            <a:off x="4945903" y="4634575"/>
            <a:ext cx="2055462" cy="2074582"/>
            <a:chOff x="4945903" y="4634575"/>
            <a:chExt cx="2055462" cy="2074582"/>
          </a:xfrm>
        </p:grpSpPr>
        <p:sp>
          <p:nvSpPr>
            <p:cNvPr id="5573" name="Google Shape;5573;p98"/>
            <p:cNvSpPr/>
            <p:nvPr/>
          </p:nvSpPr>
          <p:spPr>
            <a:xfrm rot="-7947854">
              <a:off x="5803543" y="4654923"/>
              <a:ext cx="476584" cy="956934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8"/>
            <p:cNvSpPr/>
            <p:nvPr/>
          </p:nvSpPr>
          <p:spPr>
            <a:xfrm rot="-7947854">
              <a:off x="5430206" y="5624037"/>
              <a:ext cx="322262" cy="1153645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8"/>
            <p:cNvSpPr/>
            <p:nvPr/>
          </p:nvSpPr>
          <p:spPr>
            <a:xfrm rot="-7947854">
              <a:off x="5391040" y="5253449"/>
              <a:ext cx="404634" cy="1026037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8"/>
            <p:cNvSpPr/>
            <p:nvPr/>
          </p:nvSpPr>
          <p:spPr>
            <a:xfrm rot="-7947854">
              <a:off x="5638423" y="4966732"/>
              <a:ext cx="419742" cy="97808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98"/>
            <p:cNvSpPr/>
            <p:nvPr/>
          </p:nvSpPr>
          <p:spPr>
            <a:xfrm rot="-7947854">
              <a:off x="5869183" y="5299075"/>
              <a:ext cx="482320" cy="1018329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98"/>
            <p:cNvSpPr/>
            <p:nvPr/>
          </p:nvSpPr>
          <p:spPr>
            <a:xfrm rot="-7947854">
              <a:off x="6138698" y="5109455"/>
              <a:ext cx="693002" cy="765170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98"/>
            <p:cNvSpPr/>
            <p:nvPr/>
          </p:nvSpPr>
          <p:spPr>
            <a:xfrm rot="-7947854">
              <a:off x="5740148" y="4549122"/>
              <a:ext cx="396795" cy="2328048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98"/>
            <p:cNvSpPr/>
            <p:nvPr/>
          </p:nvSpPr>
          <p:spPr>
            <a:xfrm rot="-7947854">
              <a:off x="5416144" y="5285682"/>
              <a:ext cx="360317" cy="1002126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98"/>
            <p:cNvSpPr/>
            <p:nvPr/>
          </p:nvSpPr>
          <p:spPr>
            <a:xfrm rot="-7947854">
              <a:off x="5636633" y="5020954"/>
              <a:ext cx="393686" cy="92080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98"/>
            <p:cNvSpPr/>
            <p:nvPr/>
          </p:nvSpPr>
          <p:spPr>
            <a:xfrm rot="-7947854">
              <a:off x="5720923" y="4891134"/>
              <a:ext cx="1093914" cy="969808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98"/>
            <p:cNvSpPr/>
            <p:nvPr/>
          </p:nvSpPr>
          <p:spPr>
            <a:xfrm rot="-7947854">
              <a:off x="5849966" y="5299615"/>
              <a:ext cx="461476" cy="99801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4" name="Google Shape;5584;p98"/>
          <p:cNvSpPr/>
          <p:nvPr/>
        </p:nvSpPr>
        <p:spPr>
          <a:xfrm rot="-4375032">
            <a:off x="6239513" y="4625305"/>
            <a:ext cx="107909" cy="134740"/>
          </a:xfrm>
          <a:custGeom>
            <a:avLst/>
            <a:gdLst/>
            <a:ahLst/>
            <a:cxnLst/>
            <a:rect l="l" t="t" r="r" b="b"/>
            <a:pathLst>
              <a:path w="2585" h="3228" extrusionOk="0">
                <a:moveTo>
                  <a:pt x="2204" y="1"/>
                </a:moveTo>
                <a:lnTo>
                  <a:pt x="2168" y="1405"/>
                </a:lnTo>
                <a:cubicBezTo>
                  <a:pt x="2159" y="1730"/>
                  <a:pt x="2151" y="2056"/>
                  <a:pt x="2135" y="2381"/>
                </a:cubicBezTo>
                <a:lnTo>
                  <a:pt x="2135" y="2381"/>
                </a:lnTo>
                <a:cubicBezTo>
                  <a:pt x="1857" y="2192"/>
                  <a:pt x="1569" y="2007"/>
                  <a:pt x="1275" y="1822"/>
                </a:cubicBezTo>
                <a:cubicBezTo>
                  <a:pt x="858" y="1572"/>
                  <a:pt x="441" y="1334"/>
                  <a:pt x="1" y="1144"/>
                </a:cubicBezTo>
                <a:lnTo>
                  <a:pt x="1" y="1144"/>
                </a:lnTo>
                <a:cubicBezTo>
                  <a:pt x="322" y="1501"/>
                  <a:pt x="691" y="1810"/>
                  <a:pt x="1049" y="2108"/>
                </a:cubicBezTo>
                <a:cubicBezTo>
                  <a:pt x="1430" y="2406"/>
                  <a:pt x="1811" y="2691"/>
                  <a:pt x="2204" y="2977"/>
                </a:cubicBezTo>
                <a:lnTo>
                  <a:pt x="2561" y="3227"/>
                </a:lnTo>
                <a:lnTo>
                  <a:pt x="2573" y="2810"/>
                </a:lnTo>
                <a:cubicBezTo>
                  <a:pt x="2585" y="2334"/>
                  <a:pt x="2585" y="1858"/>
                  <a:pt x="2525" y="1382"/>
                </a:cubicBezTo>
                <a:cubicBezTo>
                  <a:pt x="2477" y="917"/>
                  <a:pt x="2382" y="441"/>
                  <a:pt x="2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5" name="Google Shape;5585;p98"/>
          <p:cNvGrpSpPr/>
          <p:nvPr/>
        </p:nvGrpSpPr>
        <p:grpSpPr>
          <a:xfrm>
            <a:off x="5440053" y="3895758"/>
            <a:ext cx="1482084" cy="1008521"/>
            <a:chOff x="5440053" y="3895758"/>
            <a:chExt cx="1482084" cy="1008521"/>
          </a:xfrm>
        </p:grpSpPr>
        <p:sp>
          <p:nvSpPr>
            <p:cNvPr id="5586" name="Google Shape;5586;p98"/>
            <p:cNvSpPr/>
            <p:nvPr/>
          </p:nvSpPr>
          <p:spPr>
            <a:xfrm rot="-4375032">
              <a:off x="5725571" y="3924608"/>
              <a:ext cx="325605" cy="837952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98"/>
            <p:cNvSpPr/>
            <p:nvPr/>
          </p:nvSpPr>
          <p:spPr>
            <a:xfrm rot="-4375032">
              <a:off x="6246840" y="3927638"/>
              <a:ext cx="299264" cy="546683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98"/>
            <p:cNvSpPr/>
            <p:nvPr/>
          </p:nvSpPr>
          <p:spPr>
            <a:xfrm rot="-4375032">
              <a:off x="6146669" y="4404644"/>
              <a:ext cx="390684" cy="440034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98"/>
            <p:cNvSpPr/>
            <p:nvPr/>
          </p:nvSpPr>
          <p:spPr>
            <a:xfrm rot="-4375032">
              <a:off x="6017604" y="3578092"/>
              <a:ext cx="366848" cy="1396030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98"/>
            <p:cNvSpPr/>
            <p:nvPr/>
          </p:nvSpPr>
          <p:spPr>
            <a:xfrm rot="-4375032">
              <a:off x="6005269" y="4117010"/>
              <a:ext cx="752523" cy="661053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98"/>
            <p:cNvSpPr/>
            <p:nvPr/>
          </p:nvSpPr>
          <p:spPr>
            <a:xfrm rot="-4375032">
              <a:off x="5664423" y="4228599"/>
              <a:ext cx="149152" cy="161538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98"/>
            <p:cNvSpPr/>
            <p:nvPr/>
          </p:nvSpPr>
          <p:spPr>
            <a:xfrm rot="-4375032">
              <a:off x="5794703" y="4247981"/>
              <a:ext cx="230678" cy="222689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98"/>
            <p:cNvSpPr/>
            <p:nvPr/>
          </p:nvSpPr>
          <p:spPr>
            <a:xfrm rot="-4375032">
              <a:off x="5949178" y="4297508"/>
              <a:ext cx="227673" cy="185414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98"/>
            <p:cNvSpPr/>
            <p:nvPr/>
          </p:nvSpPr>
          <p:spPr>
            <a:xfrm rot="-4375032">
              <a:off x="6316899" y="4056331"/>
              <a:ext cx="101898" cy="128729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98"/>
            <p:cNvSpPr/>
            <p:nvPr/>
          </p:nvSpPr>
          <p:spPr>
            <a:xfrm rot="-4375032">
              <a:off x="6383312" y="4125571"/>
              <a:ext cx="138716" cy="164042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98"/>
            <p:cNvSpPr/>
            <p:nvPr/>
          </p:nvSpPr>
          <p:spPr>
            <a:xfrm rot="-4375032">
              <a:off x="6345675" y="4553612"/>
              <a:ext cx="129741" cy="155611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7" name="Google Shape;5597;p98"/>
          <p:cNvGrpSpPr/>
          <p:nvPr/>
        </p:nvGrpSpPr>
        <p:grpSpPr>
          <a:xfrm>
            <a:off x="4061948" y="4234140"/>
            <a:ext cx="1498348" cy="1150335"/>
            <a:chOff x="4061948" y="4234140"/>
            <a:chExt cx="1498348" cy="1150335"/>
          </a:xfrm>
        </p:grpSpPr>
        <p:sp>
          <p:nvSpPr>
            <p:cNvPr id="5598" name="Google Shape;5598;p98"/>
            <p:cNvSpPr/>
            <p:nvPr/>
          </p:nvSpPr>
          <p:spPr>
            <a:xfrm rot="-4313375">
              <a:off x="5071040" y="4488303"/>
              <a:ext cx="130602" cy="771992"/>
            </a:xfrm>
            <a:custGeom>
              <a:avLst/>
              <a:gdLst/>
              <a:ahLst/>
              <a:cxnLst/>
              <a:rect l="l" t="t" r="r" b="b"/>
              <a:pathLst>
                <a:path w="2810" h="16610" extrusionOk="0">
                  <a:moveTo>
                    <a:pt x="226" y="0"/>
                  </a:moveTo>
                  <a:lnTo>
                    <a:pt x="0" y="24"/>
                  </a:lnTo>
                  <a:cubicBezTo>
                    <a:pt x="0" y="143"/>
                    <a:pt x="965" y="12502"/>
                    <a:pt x="2608" y="16609"/>
                  </a:cubicBezTo>
                  <a:lnTo>
                    <a:pt x="2810" y="16538"/>
                  </a:lnTo>
                  <a:cubicBezTo>
                    <a:pt x="1191" y="12466"/>
                    <a:pt x="238" y="119"/>
                    <a:pt x="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98"/>
            <p:cNvSpPr/>
            <p:nvPr/>
          </p:nvSpPr>
          <p:spPr>
            <a:xfrm rot="-4313375">
              <a:off x="4523812" y="4715992"/>
              <a:ext cx="514692" cy="646735"/>
            </a:xfrm>
            <a:custGeom>
              <a:avLst/>
              <a:gdLst/>
              <a:ahLst/>
              <a:cxnLst/>
              <a:rect l="l" t="t" r="r" b="b"/>
              <a:pathLst>
                <a:path w="11074" h="13915" extrusionOk="0">
                  <a:moveTo>
                    <a:pt x="3644" y="1"/>
                  </a:moveTo>
                  <a:cubicBezTo>
                    <a:pt x="3201" y="1"/>
                    <a:pt x="2634" y="139"/>
                    <a:pt x="1906" y="466"/>
                  </a:cubicBezTo>
                  <a:cubicBezTo>
                    <a:pt x="191" y="1228"/>
                    <a:pt x="1" y="2705"/>
                    <a:pt x="1001" y="3883"/>
                  </a:cubicBezTo>
                  <a:cubicBezTo>
                    <a:pt x="2013" y="5050"/>
                    <a:pt x="1858" y="6455"/>
                    <a:pt x="1656" y="7360"/>
                  </a:cubicBezTo>
                  <a:cubicBezTo>
                    <a:pt x="1442" y="8265"/>
                    <a:pt x="2180" y="9396"/>
                    <a:pt x="3740" y="9467"/>
                  </a:cubicBezTo>
                  <a:cubicBezTo>
                    <a:pt x="5299" y="9551"/>
                    <a:pt x="5013" y="10229"/>
                    <a:pt x="5704" y="11896"/>
                  </a:cubicBezTo>
                  <a:cubicBezTo>
                    <a:pt x="6186" y="13057"/>
                    <a:pt x="8312" y="13914"/>
                    <a:pt x="9675" y="13914"/>
                  </a:cubicBezTo>
                  <a:cubicBezTo>
                    <a:pt x="10298" y="13914"/>
                    <a:pt x="10761" y="13736"/>
                    <a:pt x="10836" y="13325"/>
                  </a:cubicBezTo>
                  <a:cubicBezTo>
                    <a:pt x="11074" y="12015"/>
                    <a:pt x="9955" y="9158"/>
                    <a:pt x="8764" y="8193"/>
                  </a:cubicBezTo>
                  <a:cubicBezTo>
                    <a:pt x="7573" y="7229"/>
                    <a:pt x="8169" y="6455"/>
                    <a:pt x="7835" y="5431"/>
                  </a:cubicBezTo>
                  <a:cubicBezTo>
                    <a:pt x="7490" y="4395"/>
                    <a:pt x="6228" y="4562"/>
                    <a:pt x="5585" y="3729"/>
                  </a:cubicBezTo>
                  <a:cubicBezTo>
                    <a:pt x="5065" y="3051"/>
                    <a:pt x="5726" y="1"/>
                    <a:pt x="3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98"/>
            <p:cNvSpPr/>
            <p:nvPr/>
          </p:nvSpPr>
          <p:spPr>
            <a:xfrm rot="-4313375">
              <a:off x="4606261" y="4712420"/>
              <a:ext cx="381302" cy="539000"/>
            </a:xfrm>
            <a:custGeom>
              <a:avLst/>
              <a:gdLst/>
              <a:ahLst/>
              <a:cxnLst/>
              <a:rect l="l" t="t" r="r" b="b"/>
              <a:pathLst>
                <a:path w="8204" h="11597" extrusionOk="0">
                  <a:moveTo>
                    <a:pt x="203" y="0"/>
                  </a:moveTo>
                  <a:lnTo>
                    <a:pt x="1" y="72"/>
                  </a:lnTo>
                  <a:cubicBezTo>
                    <a:pt x="24" y="143"/>
                    <a:pt x="2858" y="7525"/>
                    <a:pt x="8073" y="11597"/>
                  </a:cubicBezTo>
                  <a:lnTo>
                    <a:pt x="8204" y="11418"/>
                  </a:lnTo>
                  <a:cubicBezTo>
                    <a:pt x="3049" y="7394"/>
                    <a:pt x="239" y="7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98"/>
            <p:cNvSpPr/>
            <p:nvPr/>
          </p:nvSpPr>
          <p:spPr>
            <a:xfrm rot="-4313375">
              <a:off x="4852729" y="4191391"/>
              <a:ext cx="494800" cy="806478"/>
            </a:xfrm>
            <a:custGeom>
              <a:avLst/>
              <a:gdLst/>
              <a:ahLst/>
              <a:cxnLst/>
              <a:rect l="l" t="t" r="r" b="b"/>
              <a:pathLst>
                <a:path w="10646" h="17352" extrusionOk="0">
                  <a:moveTo>
                    <a:pt x="6601" y="1"/>
                  </a:moveTo>
                  <a:cubicBezTo>
                    <a:pt x="3782" y="1"/>
                    <a:pt x="5166" y="3767"/>
                    <a:pt x="4680" y="4708"/>
                  </a:cubicBezTo>
                  <a:cubicBezTo>
                    <a:pt x="4109" y="5804"/>
                    <a:pt x="2692" y="5828"/>
                    <a:pt x="2489" y="7078"/>
                  </a:cubicBezTo>
                  <a:cubicBezTo>
                    <a:pt x="2287" y="8328"/>
                    <a:pt x="3061" y="9138"/>
                    <a:pt x="1906" y="10471"/>
                  </a:cubicBezTo>
                  <a:cubicBezTo>
                    <a:pt x="763" y="11816"/>
                    <a:pt x="1" y="15341"/>
                    <a:pt x="477" y="16829"/>
                  </a:cubicBezTo>
                  <a:cubicBezTo>
                    <a:pt x="591" y="17194"/>
                    <a:pt x="944" y="17352"/>
                    <a:pt x="1419" y="17352"/>
                  </a:cubicBezTo>
                  <a:cubicBezTo>
                    <a:pt x="2881" y="17352"/>
                    <a:pt x="5502" y="15854"/>
                    <a:pt x="5871" y="14281"/>
                  </a:cubicBezTo>
                  <a:cubicBezTo>
                    <a:pt x="6347" y="12209"/>
                    <a:pt x="5930" y="11471"/>
                    <a:pt x="7621" y="11114"/>
                  </a:cubicBezTo>
                  <a:cubicBezTo>
                    <a:pt x="9335" y="10757"/>
                    <a:pt x="9943" y="9316"/>
                    <a:pt x="9573" y="8280"/>
                  </a:cubicBezTo>
                  <a:cubicBezTo>
                    <a:pt x="9204" y="7256"/>
                    <a:pt x="8811" y="5649"/>
                    <a:pt x="9728" y="4101"/>
                  </a:cubicBezTo>
                  <a:cubicBezTo>
                    <a:pt x="10645" y="2565"/>
                    <a:pt x="10169" y="875"/>
                    <a:pt x="8180" y="279"/>
                  </a:cubicBezTo>
                  <a:cubicBezTo>
                    <a:pt x="7545" y="86"/>
                    <a:pt x="7025" y="1"/>
                    <a:pt x="6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98"/>
            <p:cNvSpPr/>
            <p:nvPr/>
          </p:nvSpPr>
          <p:spPr>
            <a:xfrm rot="-4313375">
              <a:off x="4897841" y="4296279"/>
              <a:ext cx="337613" cy="713384"/>
            </a:xfrm>
            <a:custGeom>
              <a:avLst/>
              <a:gdLst/>
              <a:ahLst/>
              <a:cxnLst/>
              <a:rect l="l" t="t" r="r" b="b"/>
              <a:pathLst>
                <a:path w="7264" h="15349" extrusionOk="0">
                  <a:moveTo>
                    <a:pt x="7037" y="1"/>
                  </a:moveTo>
                  <a:cubicBezTo>
                    <a:pt x="7025" y="96"/>
                    <a:pt x="5013" y="9597"/>
                    <a:pt x="1" y="15193"/>
                  </a:cubicBezTo>
                  <a:lnTo>
                    <a:pt x="167" y="15348"/>
                  </a:lnTo>
                  <a:cubicBezTo>
                    <a:pt x="5228" y="9704"/>
                    <a:pt x="7228" y="132"/>
                    <a:pt x="7264" y="49"/>
                  </a:cubicBezTo>
                  <a:lnTo>
                    <a:pt x="70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98"/>
            <p:cNvSpPr/>
            <p:nvPr/>
          </p:nvSpPr>
          <p:spPr>
            <a:xfrm rot="-4313375">
              <a:off x="4225978" y="4254296"/>
              <a:ext cx="485923" cy="697488"/>
            </a:xfrm>
            <a:custGeom>
              <a:avLst/>
              <a:gdLst/>
              <a:ahLst/>
              <a:cxnLst/>
              <a:rect l="l" t="t" r="r" b="b"/>
              <a:pathLst>
                <a:path w="10455" h="15007" extrusionOk="0">
                  <a:moveTo>
                    <a:pt x="4852" y="0"/>
                  </a:moveTo>
                  <a:cubicBezTo>
                    <a:pt x="4797" y="0"/>
                    <a:pt x="4740" y="2"/>
                    <a:pt x="4680" y="4"/>
                  </a:cubicBezTo>
                  <a:cubicBezTo>
                    <a:pt x="3132" y="76"/>
                    <a:pt x="3406" y="1695"/>
                    <a:pt x="3513" y="3017"/>
                  </a:cubicBezTo>
                  <a:cubicBezTo>
                    <a:pt x="3620" y="4303"/>
                    <a:pt x="2906" y="4314"/>
                    <a:pt x="1465" y="4779"/>
                  </a:cubicBezTo>
                  <a:cubicBezTo>
                    <a:pt x="1" y="5231"/>
                    <a:pt x="1775" y="8851"/>
                    <a:pt x="2334" y="10160"/>
                  </a:cubicBezTo>
                  <a:cubicBezTo>
                    <a:pt x="2906" y="11470"/>
                    <a:pt x="2680" y="15006"/>
                    <a:pt x="2680" y="15006"/>
                  </a:cubicBezTo>
                  <a:cubicBezTo>
                    <a:pt x="2680" y="15006"/>
                    <a:pt x="5001" y="12780"/>
                    <a:pt x="5597" y="12006"/>
                  </a:cubicBezTo>
                  <a:cubicBezTo>
                    <a:pt x="6192" y="11232"/>
                    <a:pt x="5037" y="10589"/>
                    <a:pt x="5454" y="9958"/>
                  </a:cubicBezTo>
                  <a:cubicBezTo>
                    <a:pt x="5870" y="9339"/>
                    <a:pt x="7799" y="7577"/>
                    <a:pt x="7621" y="6422"/>
                  </a:cubicBezTo>
                  <a:cubicBezTo>
                    <a:pt x="7442" y="5255"/>
                    <a:pt x="7418" y="4803"/>
                    <a:pt x="8930" y="3588"/>
                  </a:cubicBezTo>
                  <a:cubicBezTo>
                    <a:pt x="10454" y="2386"/>
                    <a:pt x="10133" y="1826"/>
                    <a:pt x="9335" y="1076"/>
                  </a:cubicBezTo>
                  <a:cubicBezTo>
                    <a:pt x="9046" y="812"/>
                    <a:pt x="8704" y="731"/>
                    <a:pt x="8356" y="731"/>
                  </a:cubicBezTo>
                  <a:cubicBezTo>
                    <a:pt x="7795" y="731"/>
                    <a:pt x="7220" y="942"/>
                    <a:pt x="6832" y="942"/>
                  </a:cubicBezTo>
                  <a:cubicBezTo>
                    <a:pt x="6786" y="942"/>
                    <a:pt x="6744" y="940"/>
                    <a:pt x="6704" y="933"/>
                  </a:cubicBezTo>
                  <a:cubicBezTo>
                    <a:pt x="6109" y="830"/>
                    <a:pt x="6229" y="0"/>
                    <a:pt x="4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98"/>
            <p:cNvSpPr/>
            <p:nvPr/>
          </p:nvSpPr>
          <p:spPr>
            <a:xfrm rot="-4313375">
              <a:off x="4382427" y="4300438"/>
              <a:ext cx="198134" cy="665837"/>
            </a:xfrm>
            <a:custGeom>
              <a:avLst/>
              <a:gdLst/>
              <a:ahLst/>
              <a:cxnLst/>
              <a:rect l="l" t="t" r="r" b="b"/>
              <a:pathLst>
                <a:path w="4263" h="14326" extrusionOk="0">
                  <a:moveTo>
                    <a:pt x="4137" y="0"/>
                  </a:moveTo>
                  <a:cubicBezTo>
                    <a:pt x="4084" y="0"/>
                    <a:pt x="4036" y="44"/>
                    <a:pt x="4025" y="97"/>
                  </a:cubicBezTo>
                  <a:cubicBezTo>
                    <a:pt x="4001" y="205"/>
                    <a:pt x="1739" y="10503"/>
                    <a:pt x="12" y="14159"/>
                  </a:cubicBezTo>
                  <a:cubicBezTo>
                    <a:pt x="1" y="14218"/>
                    <a:pt x="12" y="14278"/>
                    <a:pt x="72" y="14313"/>
                  </a:cubicBezTo>
                  <a:cubicBezTo>
                    <a:pt x="96" y="14325"/>
                    <a:pt x="108" y="14325"/>
                    <a:pt x="120" y="14325"/>
                  </a:cubicBezTo>
                  <a:cubicBezTo>
                    <a:pt x="167" y="14325"/>
                    <a:pt x="191" y="14302"/>
                    <a:pt x="227" y="14254"/>
                  </a:cubicBezTo>
                  <a:cubicBezTo>
                    <a:pt x="1953" y="10575"/>
                    <a:pt x="4215" y="240"/>
                    <a:pt x="4239" y="145"/>
                  </a:cubicBezTo>
                  <a:cubicBezTo>
                    <a:pt x="4263" y="86"/>
                    <a:pt x="4215" y="26"/>
                    <a:pt x="4156" y="2"/>
                  </a:cubicBezTo>
                  <a:cubicBezTo>
                    <a:pt x="4150" y="1"/>
                    <a:pt x="4143" y="0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5" name="Google Shape;5605;p98"/>
          <p:cNvSpPr/>
          <p:nvPr/>
        </p:nvSpPr>
        <p:spPr>
          <a:xfrm rot="7754632" flipH="1">
            <a:off x="2852589" y="4312184"/>
            <a:ext cx="233030" cy="47211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1" name="Google Shape;6921;p122"/>
          <p:cNvSpPr/>
          <p:nvPr/>
        </p:nvSpPr>
        <p:spPr>
          <a:xfrm rot="-10098913">
            <a:off x="2751014" y="1051560"/>
            <a:ext cx="3792701" cy="2665951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2" name="Google Shape;6922;p122"/>
          <p:cNvSpPr txBox="1">
            <a:spLocks noGrp="1"/>
          </p:cNvSpPr>
          <p:nvPr>
            <p:ph type="title"/>
          </p:nvPr>
        </p:nvSpPr>
        <p:spPr>
          <a:xfrm>
            <a:off x="2983564" y="1839188"/>
            <a:ext cx="33276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6925" name="Google Shape;6925;p122"/>
          <p:cNvGrpSpPr/>
          <p:nvPr/>
        </p:nvGrpSpPr>
        <p:grpSpPr>
          <a:xfrm>
            <a:off x="812102" y="3052925"/>
            <a:ext cx="3579730" cy="1500356"/>
            <a:chOff x="780500" y="3103725"/>
            <a:chExt cx="3579730" cy="1500356"/>
          </a:xfrm>
        </p:grpSpPr>
        <p:sp>
          <p:nvSpPr>
            <p:cNvPr id="6926" name="Google Shape;6926;p122"/>
            <p:cNvSpPr/>
            <p:nvPr/>
          </p:nvSpPr>
          <p:spPr>
            <a:xfrm>
              <a:off x="2285954" y="3184601"/>
              <a:ext cx="1179056" cy="981657"/>
            </a:xfrm>
            <a:custGeom>
              <a:avLst/>
              <a:gdLst/>
              <a:ahLst/>
              <a:cxnLst/>
              <a:rect l="l" t="t" r="r" b="b"/>
              <a:pathLst>
                <a:path w="30922" h="25745" extrusionOk="0">
                  <a:moveTo>
                    <a:pt x="12428" y="0"/>
                  </a:moveTo>
                  <a:cubicBezTo>
                    <a:pt x="11665" y="0"/>
                    <a:pt x="10885" y="175"/>
                    <a:pt x="10228" y="514"/>
                  </a:cubicBezTo>
                  <a:cubicBezTo>
                    <a:pt x="7704" y="1788"/>
                    <a:pt x="6109" y="4705"/>
                    <a:pt x="6394" y="7539"/>
                  </a:cubicBezTo>
                  <a:cubicBezTo>
                    <a:pt x="5525" y="6562"/>
                    <a:pt x="4608" y="5574"/>
                    <a:pt x="3370" y="5181"/>
                  </a:cubicBezTo>
                  <a:cubicBezTo>
                    <a:pt x="3090" y="5090"/>
                    <a:pt x="2791" y="5045"/>
                    <a:pt x="2492" y="5045"/>
                  </a:cubicBezTo>
                  <a:cubicBezTo>
                    <a:pt x="1469" y="5045"/>
                    <a:pt x="444" y="5568"/>
                    <a:pt x="167" y="6527"/>
                  </a:cubicBezTo>
                  <a:cubicBezTo>
                    <a:pt x="1" y="7074"/>
                    <a:pt x="120" y="7658"/>
                    <a:pt x="239" y="8217"/>
                  </a:cubicBezTo>
                  <a:cubicBezTo>
                    <a:pt x="1179" y="12420"/>
                    <a:pt x="3084" y="16409"/>
                    <a:pt x="5728" y="19814"/>
                  </a:cubicBezTo>
                  <a:cubicBezTo>
                    <a:pt x="8918" y="23922"/>
                    <a:pt x="11073" y="25136"/>
                    <a:pt x="16134" y="25707"/>
                  </a:cubicBezTo>
                  <a:cubicBezTo>
                    <a:pt x="16312" y="25728"/>
                    <a:pt x="16495" y="25745"/>
                    <a:pt x="16674" y="25745"/>
                  </a:cubicBezTo>
                  <a:cubicBezTo>
                    <a:pt x="17010" y="25745"/>
                    <a:pt x="17334" y="25687"/>
                    <a:pt x="17598" y="25493"/>
                  </a:cubicBezTo>
                  <a:cubicBezTo>
                    <a:pt x="17920" y="25231"/>
                    <a:pt x="18074" y="24803"/>
                    <a:pt x="18372" y="24481"/>
                  </a:cubicBezTo>
                  <a:cubicBezTo>
                    <a:pt x="18729" y="24112"/>
                    <a:pt x="19277" y="23993"/>
                    <a:pt x="19789" y="23886"/>
                  </a:cubicBezTo>
                  <a:cubicBezTo>
                    <a:pt x="20837" y="23683"/>
                    <a:pt x="21884" y="23457"/>
                    <a:pt x="22944" y="23255"/>
                  </a:cubicBezTo>
                  <a:cubicBezTo>
                    <a:pt x="24444" y="22933"/>
                    <a:pt x="26040" y="22576"/>
                    <a:pt x="27111" y="21481"/>
                  </a:cubicBezTo>
                  <a:cubicBezTo>
                    <a:pt x="28183" y="20373"/>
                    <a:pt x="28314" y="18278"/>
                    <a:pt x="27004" y="17492"/>
                  </a:cubicBezTo>
                  <a:cubicBezTo>
                    <a:pt x="29254" y="15254"/>
                    <a:pt x="30647" y="12182"/>
                    <a:pt x="30826" y="9027"/>
                  </a:cubicBezTo>
                  <a:cubicBezTo>
                    <a:pt x="30921" y="7431"/>
                    <a:pt x="30647" y="5681"/>
                    <a:pt x="29504" y="4574"/>
                  </a:cubicBezTo>
                  <a:cubicBezTo>
                    <a:pt x="28949" y="4035"/>
                    <a:pt x="28148" y="3745"/>
                    <a:pt x="27380" y="3745"/>
                  </a:cubicBezTo>
                  <a:cubicBezTo>
                    <a:pt x="26552" y="3745"/>
                    <a:pt x="25763" y="4083"/>
                    <a:pt x="25361" y="4812"/>
                  </a:cubicBezTo>
                  <a:cubicBezTo>
                    <a:pt x="25801" y="2681"/>
                    <a:pt x="23896" y="597"/>
                    <a:pt x="21753" y="228"/>
                  </a:cubicBezTo>
                  <a:cubicBezTo>
                    <a:pt x="21424" y="169"/>
                    <a:pt x="21093" y="142"/>
                    <a:pt x="20763" y="142"/>
                  </a:cubicBezTo>
                  <a:cubicBezTo>
                    <a:pt x="18958" y="142"/>
                    <a:pt x="17167" y="967"/>
                    <a:pt x="15657" y="2014"/>
                  </a:cubicBezTo>
                  <a:cubicBezTo>
                    <a:pt x="15297" y="644"/>
                    <a:pt x="13893" y="0"/>
                    <a:pt x="12428" y="0"/>
                  </a:cubicBezTo>
                  <a:close/>
                </a:path>
              </a:pathLst>
            </a:custGeom>
            <a:solidFill>
              <a:srgbClr val="4F9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122"/>
            <p:cNvSpPr/>
            <p:nvPr/>
          </p:nvSpPr>
          <p:spPr>
            <a:xfrm>
              <a:off x="2643700" y="3289537"/>
              <a:ext cx="98108" cy="657399"/>
            </a:xfrm>
            <a:custGeom>
              <a:avLst/>
              <a:gdLst/>
              <a:ahLst/>
              <a:cxnLst/>
              <a:rect l="l" t="t" r="r" b="b"/>
              <a:pathLst>
                <a:path w="2573" h="17241" extrusionOk="0">
                  <a:moveTo>
                    <a:pt x="1120" y="0"/>
                  </a:moveTo>
                  <a:cubicBezTo>
                    <a:pt x="1310" y="1477"/>
                    <a:pt x="1418" y="2941"/>
                    <a:pt x="1489" y="4406"/>
                  </a:cubicBezTo>
                  <a:cubicBezTo>
                    <a:pt x="1560" y="5870"/>
                    <a:pt x="1620" y="7346"/>
                    <a:pt x="1656" y="8799"/>
                  </a:cubicBezTo>
                  <a:cubicBezTo>
                    <a:pt x="1668" y="10263"/>
                    <a:pt x="1608" y="11692"/>
                    <a:pt x="1334" y="13097"/>
                  </a:cubicBezTo>
                  <a:cubicBezTo>
                    <a:pt x="1084" y="14514"/>
                    <a:pt x="644" y="15895"/>
                    <a:pt x="1" y="17240"/>
                  </a:cubicBezTo>
                  <a:cubicBezTo>
                    <a:pt x="1001" y="16121"/>
                    <a:pt x="1668" y="14728"/>
                    <a:pt x="2072" y="13264"/>
                  </a:cubicBezTo>
                  <a:cubicBezTo>
                    <a:pt x="2453" y="11811"/>
                    <a:pt x="2573" y="10275"/>
                    <a:pt x="2513" y="8787"/>
                  </a:cubicBezTo>
                  <a:cubicBezTo>
                    <a:pt x="2501" y="8037"/>
                    <a:pt x="2453" y="7299"/>
                    <a:pt x="2382" y="6549"/>
                  </a:cubicBezTo>
                  <a:cubicBezTo>
                    <a:pt x="2322" y="5810"/>
                    <a:pt x="2227" y="5060"/>
                    <a:pt x="2132" y="4334"/>
                  </a:cubicBezTo>
                  <a:cubicBezTo>
                    <a:pt x="1906" y="2882"/>
                    <a:pt x="1620" y="1405"/>
                    <a:pt x="1120" y="0"/>
                  </a:cubicBezTo>
                  <a:close/>
                </a:path>
              </a:pathLst>
            </a:custGeom>
            <a:solidFill>
              <a:srgbClr val="2B6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122"/>
            <p:cNvSpPr/>
            <p:nvPr/>
          </p:nvSpPr>
          <p:spPr>
            <a:xfrm>
              <a:off x="2783985" y="3361719"/>
              <a:ext cx="287881" cy="582474"/>
            </a:xfrm>
            <a:custGeom>
              <a:avLst/>
              <a:gdLst/>
              <a:ahLst/>
              <a:cxnLst/>
              <a:rect l="l" t="t" r="r" b="b"/>
              <a:pathLst>
                <a:path w="7550" h="15276" extrusionOk="0">
                  <a:moveTo>
                    <a:pt x="7537" y="0"/>
                  </a:moveTo>
                  <a:lnTo>
                    <a:pt x="7537" y="0"/>
                  </a:lnTo>
                  <a:cubicBezTo>
                    <a:pt x="7204" y="1417"/>
                    <a:pt x="6764" y="2774"/>
                    <a:pt x="6216" y="4060"/>
                  </a:cubicBezTo>
                  <a:cubicBezTo>
                    <a:pt x="5680" y="5370"/>
                    <a:pt x="5073" y="6656"/>
                    <a:pt x="4382" y="7894"/>
                  </a:cubicBezTo>
                  <a:cubicBezTo>
                    <a:pt x="3716" y="9144"/>
                    <a:pt x="2977" y="10359"/>
                    <a:pt x="2227" y="11585"/>
                  </a:cubicBezTo>
                  <a:cubicBezTo>
                    <a:pt x="1489" y="12800"/>
                    <a:pt x="703" y="14002"/>
                    <a:pt x="1" y="15276"/>
                  </a:cubicBezTo>
                  <a:cubicBezTo>
                    <a:pt x="989" y="14228"/>
                    <a:pt x="1930" y="13133"/>
                    <a:pt x="2787" y="11966"/>
                  </a:cubicBezTo>
                  <a:cubicBezTo>
                    <a:pt x="3668" y="10823"/>
                    <a:pt x="4466" y="9597"/>
                    <a:pt x="5156" y="8323"/>
                  </a:cubicBezTo>
                  <a:cubicBezTo>
                    <a:pt x="5847" y="7037"/>
                    <a:pt x="6454" y="5703"/>
                    <a:pt x="6871" y="4298"/>
                  </a:cubicBezTo>
                  <a:cubicBezTo>
                    <a:pt x="7299" y="2905"/>
                    <a:pt x="7549" y="1441"/>
                    <a:pt x="7537" y="0"/>
                  </a:cubicBezTo>
                  <a:close/>
                </a:path>
              </a:pathLst>
            </a:custGeom>
            <a:solidFill>
              <a:srgbClr val="2B6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122"/>
            <p:cNvSpPr/>
            <p:nvPr/>
          </p:nvSpPr>
          <p:spPr>
            <a:xfrm>
              <a:off x="2571976" y="3224066"/>
              <a:ext cx="264470" cy="141310"/>
            </a:xfrm>
            <a:custGeom>
              <a:avLst/>
              <a:gdLst/>
              <a:ahLst/>
              <a:cxnLst/>
              <a:rect l="l" t="t" r="r" b="b"/>
              <a:pathLst>
                <a:path w="6936" h="3706" extrusionOk="0">
                  <a:moveTo>
                    <a:pt x="4804" y="0"/>
                  </a:moveTo>
                  <a:cubicBezTo>
                    <a:pt x="3790" y="0"/>
                    <a:pt x="2773" y="236"/>
                    <a:pt x="1906" y="765"/>
                  </a:cubicBezTo>
                  <a:cubicBezTo>
                    <a:pt x="882" y="1408"/>
                    <a:pt x="108" y="2491"/>
                    <a:pt x="1" y="3706"/>
                  </a:cubicBezTo>
                  <a:cubicBezTo>
                    <a:pt x="524" y="2539"/>
                    <a:pt x="1525" y="1598"/>
                    <a:pt x="2727" y="1146"/>
                  </a:cubicBezTo>
                  <a:cubicBezTo>
                    <a:pt x="3727" y="765"/>
                    <a:pt x="4775" y="741"/>
                    <a:pt x="5835" y="729"/>
                  </a:cubicBezTo>
                  <a:cubicBezTo>
                    <a:pt x="5936" y="729"/>
                    <a:pt x="6112" y="743"/>
                    <a:pt x="6283" y="743"/>
                  </a:cubicBezTo>
                  <a:cubicBezTo>
                    <a:pt x="6618" y="743"/>
                    <a:pt x="6935" y="691"/>
                    <a:pt x="6644" y="384"/>
                  </a:cubicBezTo>
                  <a:cubicBezTo>
                    <a:pt x="6359" y="110"/>
                    <a:pt x="5751" y="50"/>
                    <a:pt x="5394" y="27"/>
                  </a:cubicBezTo>
                  <a:cubicBezTo>
                    <a:pt x="5198" y="9"/>
                    <a:pt x="5001" y="0"/>
                    <a:pt x="4804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122"/>
            <p:cNvSpPr/>
            <p:nvPr/>
          </p:nvSpPr>
          <p:spPr>
            <a:xfrm>
              <a:off x="2907034" y="3224257"/>
              <a:ext cx="281514" cy="59407"/>
            </a:xfrm>
            <a:custGeom>
              <a:avLst/>
              <a:gdLst/>
              <a:ahLst/>
              <a:cxnLst/>
              <a:rect l="l" t="t" r="r" b="b"/>
              <a:pathLst>
                <a:path w="7383" h="1558" extrusionOk="0">
                  <a:moveTo>
                    <a:pt x="4344" y="0"/>
                  </a:moveTo>
                  <a:cubicBezTo>
                    <a:pt x="4085" y="0"/>
                    <a:pt x="3826" y="18"/>
                    <a:pt x="3572" y="45"/>
                  </a:cubicBezTo>
                  <a:cubicBezTo>
                    <a:pt x="2263" y="188"/>
                    <a:pt x="881" y="557"/>
                    <a:pt x="0" y="1557"/>
                  </a:cubicBezTo>
                  <a:cubicBezTo>
                    <a:pt x="381" y="1188"/>
                    <a:pt x="917" y="1045"/>
                    <a:pt x="1441" y="926"/>
                  </a:cubicBezTo>
                  <a:cubicBezTo>
                    <a:pt x="2263" y="745"/>
                    <a:pt x="3119" y="630"/>
                    <a:pt x="3964" y="630"/>
                  </a:cubicBezTo>
                  <a:cubicBezTo>
                    <a:pt x="5064" y="630"/>
                    <a:pt x="6145" y="826"/>
                    <a:pt x="7108" y="1331"/>
                  </a:cubicBezTo>
                  <a:lnTo>
                    <a:pt x="7382" y="1474"/>
                  </a:lnTo>
                  <a:cubicBezTo>
                    <a:pt x="6870" y="760"/>
                    <a:pt x="6084" y="248"/>
                    <a:pt x="5227" y="81"/>
                  </a:cubicBezTo>
                  <a:cubicBezTo>
                    <a:pt x="4940" y="24"/>
                    <a:pt x="4642" y="0"/>
                    <a:pt x="4344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122"/>
            <p:cNvSpPr/>
            <p:nvPr/>
          </p:nvSpPr>
          <p:spPr>
            <a:xfrm>
              <a:off x="1492370" y="3103725"/>
              <a:ext cx="1465031" cy="1134406"/>
            </a:xfrm>
            <a:custGeom>
              <a:avLst/>
              <a:gdLst/>
              <a:ahLst/>
              <a:cxnLst/>
              <a:rect l="l" t="t" r="r" b="b"/>
              <a:pathLst>
                <a:path w="38422" h="29751" extrusionOk="0">
                  <a:moveTo>
                    <a:pt x="13008" y="1"/>
                  </a:moveTo>
                  <a:cubicBezTo>
                    <a:pt x="11455" y="1"/>
                    <a:pt x="9941" y="652"/>
                    <a:pt x="9204" y="1992"/>
                  </a:cubicBezTo>
                  <a:cubicBezTo>
                    <a:pt x="8216" y="3790"/>
                    <a:pt x="8883" y="6111"/>
                    <a:pt x="8168" y="8052"/>
                  </a:cubicBezTo>
                  <a:cubicBezTo>
                    <a:pt x="6996" y="7532"/>
                    <a:pt x="5735" y="7133"/>
                    <a:pt x="4466" y="7133"/>
                  </a:cubicBezTo>
                  <a:cubicBezTo>
                    <a:pt x="4137" y="7133"/>
                    <a:pt x="3806" y="7160"/>
                    <a:pt x="3477" y="7219"/>
                  </a:cubicBezTo>
                  <a:cubicBezTo>
                    <a:pt x="1906" y="7493"/>
                    <a:pt x="382" y="8683"/>
                    <a:pt x="155" y="10279"/>
                  </a:cubicBezTo>
                  <a:cubicBezTo>
                    <a:pt x="1" y="11481"/>
                    <a:pt x="536" y="12660"/>
                    <a:pt x="1096" y="13743"/>
                  </a:cubicBezTo>
                  <a:cubicBezTo>
                    <a:pt x="2513" y="16482"/>
                    <a:pt x="4727" y="19030"/>
                    <a:pt x="5966" y="21816"/>
                  </a:cubicBezTo>
                  <a:cubicBezTo>
                    <a:pt x="6882" y="23911"/>
                    <a:pt x="6608" y="26519"/>
                    <a:pt x="8728" y="27936"/>
                  </a:cubicBezTo>
                  <a:cubicBezTo>
                    <a:pt x="10192" y="28900"/>
                    <a:pt x="11990" y="29126"/>
                    <a:pt x="13728" y="29281"/>
                  </a:cubicBezTo>
                  <a:cubicBezTo>
                    <a:pt x="17026" y="29585"/>
                    <a:pt x="20324" y="29750"/>
                    <a:pt x="23630" y="29750"/>
                  </a:cubicBezTo>
                  <a:cubicBezTo>
                    <a:pt x="23953" y="29750"/>
                    <a:pt x="24276" y="29749"/>
                    <a:pt x="24599" y="29745"/>
                  </a:cubicBezTo>
                  <a:cubicBezTo>
                    <a:pt x="27742" y="29722"/>
                    <a:pt x="31290" y="29376"/>
                    <a:pt x="33255" y="26924"/>
                  </a:cubicBezTo>
                  <a:cubicBezTo>
                    <a:pt x="33969" y="26031"/>
                    <a:pt x="34410" y="24935"/>
                    <a:pt x="34791" y="23852"/>
                  </a:cubicBezTo>
                  <a:cubicBezTo>
                    <a:pt x="35910" y="20828"/>
                    <a:pt x="36827" y="17756"/>
                    <a:pt x="37600" y="14624"/>
                  </a:cubicBezTo>
                  <a:cubicBezTo>
                    <a:pt x="38112" y="12577"/>
                    <a:pt x="38422" y="10100"/>
                    <a:pt x="36910" y="8648"/>
                  </a:cubicBezTo>
                  <a:cubicBezTo>
                    <a:pt x="36255" y="8016"/>
                    <a:pt x="35338" y="7695"/>
                    <a:pt x="34445" y="7612"/>
                  </a:cubicBezTo>
                  <a:cubicBezTo>
                    <a:pt x="34292" y="7598"/>
                    <a:pt x="34138" y="7591"/>
                    <a:pt x="33984" y="7591"/>
                  </a:cubicBezTo>
                  <a:cubicBezTo>
                    <a:pt x="32038" y="7591"/>
                    <a:pt x="30106" y="8687"/>
                    <a:pt x="29135" y="10386"/>
                  </a:cubicBezTo>
                  <a:cubicBezTo>
                    <a:pt x="28826" y="8362"/>
                    <a:pt x="28004" y="6409"/>
                    <a:pt x="26801" y="4754"/>
                  </a:cubicBezTo>
                  <a:cubicBezTo>
                    <a:pt x="25976" y="3619"/>
                    <a:pt x="24712" y="2556"/>
                    <a:pt x="23367" y="2556"/>
                  </a:cubicBezTo>
                  <a:cubicBezTo>
                    <a:pt x="23160" y="2556"/>
                    <a:pt x="22951" y="2581"/>
                    <a:pt x="22741" y="2635"/>
                  </a:cubicBezTo>
                  <a:cubicBezTo>
                    <a:pt x="21098" y="3028"/>
                    <a:pt x="20372" y="4909"/>
                    <a:pt x="19884" y="6528"/>
                  </a:cubicBezTo>
                  <a:cubicBezTo>
                    <a:pt x="19062" y="4218"/>
                    <a:pt x="17812" y="1920"/>
                    <a:pt x="15681" y="694"/>
                  </a:cubicBezTo>
                  <a:cubicBezTo>
                    <a:pt x="14882" y="235"/>
                    <a:pt x="13938" y="1"/>
                    <a:pt x="13008" y="1"/>
                  </a:cubicBezTo>
                  <a:close/>
                </a:path>
              </a:pathLst>
            </a:custGeom>
            <a:solidFill>
              <a:srgbClr val="83BF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122"/>
            <p:cNvSpPr/>
            <p:nvPr/>
          </p:nvSpPr>
          <p:spPr>
            <a:xfrm>
              <a:off x="1745255" y="3588712"/>
              <a:ext cx="208876" cy="369594"/>
            </a:xfrm>
            <a:custGeom>
              <a:avLst/>
              <a:gdLst/>
              <a:ahLst/>
              <a:cxnLst/>
              <a:rect l="l" t="t" r="r" b="b"/>
              <a:pathLst>
                <a:path w="5478" h="9693" extrusionOk="0">
                  <a:moveTo>
                    <a:pt x="48" y="0"/>
                  </a:moveTo>
                  <a:lnTo>
                    <a:pt x="0" y="72"/>
                  </a:lnTo>
                  <a:cubicBezTo>
                    <a:pt x="631" y="822"/>
                    <a:pt x="1179" y="1560"/>
                    <a:pt x="1786" y="2310"/>
                  </a:cubicBezTo>
                  <a:cubicBezTo>
                    <a:pt x="2382" y="3048"/>
                    <a:pt x="3096" y="3679"/>
                    <a:pt x="3644" y="4418"/>
                  </a:cubicBezTo>
                  <a:cubicBezTo>
                    <a:pt x="4215" y="5156"/>
                    <a:pt x="4644" y="5965"/>
                    <a:pt x="4882" y="6882"/>
                  </a:cubicBezTo>
                  <a:cubicBezTo>
                    <a:pt x="5156" y="7787"/>
                    <a:pt x="5251" y="8740"/>
                    <a:pt x="5370" y="9692"/>
                  </a:cubicBezTo>
                  <a:lnTo>
                    <a:pt x="5465" y="9668"/>
                  </a:lnTo>
                  <a:cubicBezTo>
                    <a:pt x="5477" y="8704"/>
                    <a:pt x="5477" y="7739"/>
                    <a:pt x="5310" y="6775"/>
                  </a:cubicBezTo>
                  <a:cubicBezTo>
                    <a:pt x="5156" y="5799"/>
                    <a:pt x="4751" y="4846"/>
                    <a:pt x="4227" y="4013"/>
                  </a:cubicBezTo>
                  <a:cubicBezTo>
                    <a:pt x="3703" y="3191"/>
                    <a:pt x="3132" y="2370"/>
                    <a:pt x="2429" y="1715"/>
                  </a:cubicBezTo>
                  <a:cubicBezTo>
                    <a:pt x="1727" y="1060"/>
                    <a:pt x="989" y="370"/>
                    <a:pt x="48" y="0"/>
                  </a:cubicBezTo>
                  <a:close/>
                </a:path>
              </a:pathLst>
            </a:custGeom>
            <a:solidFill>
              <a:srgbClr val="4F9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122"/>
            <p:cNvSpPr/>
            <p:nvPr/>
          </p:nvSpPr>
          <p:spPr>
            <a:xfrm>
              <a:off x="2083936" y="3395312"/>
              <a:ext cx="119881" cy="563409"/>
            </a:xfrm>
            <a:custGeom>
              <a:avLst/>
              <a:gdLst/>
              <a:ahLst/>
              <a:cxnLst/>
              <a:rect l="l" t="t" r="r" b="b"/>
              <a:pathLst>
                <a:path w="3144" h="14776" extrusionOk="0">
                  <a:moveTo>
                    <a:pt x="96" y="0"/>
                  </a:moveTo>
                  <a:lnTo>
                    <a:pt x="0" y="48"/>
                  </a:lnTo>
                  <a:cubicBezTo>
                    <a:pt x="643" y="1143"/>
                    <a:pt x="1131" y="2322"/>
                    <a:pt x="1477" y="3525"/>
                  </a:cubicBezTo>
                  <a:cubicBezTo>
                    <a:pt x="1834" y="4727"/>
                    <a:pt x="2048" y="5965"/>
                    <a:pt x="2132" y="7216"/>
                  </a:cubicBezTo>
                  <a:cubicBezTo>
                    <a:pt x="2227" y="8466"/>
                    <a:pt x="2132" y="9716"/>
                    <a:pt x="2120" y="10966"/>
                  </a:cubicBezTo>
                  <a:cubicBezTo>
                    <a:pt x="2084" y="12216"/>
                    <a:pt x="2013" y="13466"/>
                    <a:pt x="2001" y="14764"/>
                  </a:cubicBezTo>
                  <a:lnTo>
                    <a:pt x="2084" y="14776"/>
                  </a:lnTo>
                  <a:cubicBezTo>
                    <a:pt x="2584" y="13573"/>
                    <a:pt x="2858" y="12288"/>
                    <a:pt x="3001" y="11014"/>
                  </a:cubicBezTo>
                  <a:cubicBezTo>
                    <a:pt x="3144" y="9728"/>
                    <a:pt x="3013" y="8418"/>
                    <a:pt x="2834" y="7144"/>
                  </a:cubicBezTo>
                  <a:cubicBezTo>
                    <a:pt x="2655" y="5858"/>
                    <a:pt x="2358" y="4596"/>
                    <a:pt x="1905" y="3394"/>
                  </a:cubicBezTo>
                  <a:cubicBezTo>
                    <a:pt x="1453" y="2191"/>
                    <a:pt x="858" y="1024"/>
                    <a:pt x="96" y="0"/>
                  </a:cubicBezTo>
                  <a:close/>
                </a:path>
              </a:pathLst>
            </a:custGeom>
            <a:solidFill>
              <a:srgbClr val="4F9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122"/>
            <p:cNvSpPr/>
            <p:nvPr/>
          </p:nvSpPr>
          <p:spPr>
            <a:xfrm>
              <a:off x="2323170" y="3533308"/>
              <a:ext cx="111721" cy="468122"/>
            </a:xfrm>
            <a:custGeom>
              <a:avLst/>
              <a:gdLst/>
              <a:ahLst/>
              <a:cxnLst/>
              <a:rect l="l" t="t" r="r" b="b"/>
              <a:pathLst>
                <a:path w="2930" h="12277" extrusionOk="0">
                  <a:moveTo>
                    <a:pt x="2823" y="1"/>
                  </a:moveTo>
                  <a:lnTo>
                    <a:pt x="2739" y="13"/>
                  </a:lnTo>
                  <a:cubicBezTo>
                    <a:pt x="2704" y="1072"/>
                    <a:pt x="2585" y="2108"/>
                    <a:pt x="2394" y="3132"/>
                  </a:cubicBezTo>
                  <a:cubicBezTo>
                    <a:pt x="2204" y="4168"/>
                    <a:pt x="1942" y="5180"/>
                    <a:pt x="1644" y="6168"/>
                  </a:cubicBezTo>
                  <a:cubicBezTo>
                    <a:pt x="1346" y="7180"/>
                    <a:pt x="930" y="8133"/>
                    <a:pt x="668" y="9145"/>
                  </a:cubicBezTo>
                  <a:cubicBezTo>
                    <a:pt x="394" y="10157"/>
                    <a:pt x="132" y="11169"/>
                    <a:pt x="1" y="12240"/>
                  </a:cubicBezTo>
                  <a:lnTo>
                    <a:pt x="84" y="12276"/>
                  </a:lnTo>
                  <a:cubicBezTo>
                    <a:pt x="680" y="11371"/>
                    <a:pt x="1132" y="10395"/>
                    <a:pt x="1513" y="9419"/>
                  </a:cubicBezTo>
                  <a:cubicBezTo>
                    <a:pt x="1918" y="8419"/>
                    <a:pt x="2120" y="7383"/>
                    <a:pt x="2346" y="6335"/>
                  </a:cubicBezTo>
                  <a:cubicBezTo>
                    <a:pt x="2573" y="5299"/>
                    <a:pt x="2739" y="4239"/>
                    <a:pt x="2835" y="3180"/>
                  </a:cubicBezTo>
                  <a:cubicBezTo>
                    <a:pt x="2918" y="2108"/>
                    <a:pt x="2930" y="1049"/>
                    <a:pt x="2823" y="1"/>
                  </a:cubicBezTo>
                  <a:close/>
                </a:path>
              </a:pathLst>
            </a:custGeom>
            <a:solidFill>
              <a:srgbClr val="4F9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122"/>
            <p:cNvSpPr/>
            <p:nvPr/>
          </p:nvSpPr>
          <p:spPr>
            <a:xfrm>
              <a:off x="2417621" y="3596872"/>
              <a:ext cx="285594" cy="448599"/>
            </a:xfrm>
            <a:custGeom>
              <a:avLst/>
              <a:gdLst/>
              <a:ahLst/>
              <a:cxnLst/>
              <a:rect l="l" t="t" r="r" b="b"/>
              <a:pathLst>
                <a:path w="7490" h="11765" extrusionOk="0">
                  <a:moveTo>
                    <a:pt x="7489" y="1"/>
                  </a:moveTo>
                  <a:lnTo>
                    <a:pt x="7382" y="13"/>
                  </a:lnTo>
                  <a:cubicBezTo>
                    <a:pt x="7204" y="1215"/>
                    <a:pt x="6930" y="2394"/>
                    <a:pt x="6525" y="3537"/>
                  </a:cubicBezTo>
                  <a:cubicBezTo>
                    <a:pt x="6132" y="4680"/>
                    <a:pt x="5644" y="5799"/>
                    <a:pt x="5061" y="6847"/>
                  </a:cubicBezTo>
                  <a:cubicBezTo>
                    <a:pt x="4489" y="7895"/>
                    <a:pt x="3751" y="8776"/>
                    <a:pt x="2894" y="9538"/>
                  </a:cubicBezTo>
                  <a:cubicBezTo>
                    <a:pt x="2025" y="10312"/>
                    <a:pt x="989" y="10931"/>
                    <a:pt x="0" y="11693"/>
                  </a:cubicBezTo>
                  <a:lnTo>
                    <a:pt x="48" y="11764"/>
                  </a:lnTo>
                  <a:cubicBezTo>
                    <a:pt x="1251" y="11443"/>
                    <a:pt x="2417" y="10966"/>
                    <a:pt x="3453" y="10204"/>
                  </a:cubicBezTo>
                  <a:cubicBezTo>
                    <a:pt x="3977" y="9823"/>
                    <a:pt x="4441" y="9347"/>
                    <a:pt x="4799" y="8811"/>
                  </a:cubicBezTo>
                  <a:cubicBezTo>
                    <a:pt x="5156" y="8264"/>
                    <a:pt x="5442" y="7704"/>
                    <a:pt x="5704" y="7144"/>
                  </a:cubicBezTo>
                  <a:cubicBezTo>
                    <a:pt x="6227" y="6013"/>
                    <a:pt x="6644" y="4835"/>
                    <a:pt x="6954" y="3644"/>
                  </a:cubicBezTo>
                  <a:cubicBezTo>
                    <a:pt x="7251" y="2442"/>
                    <a:pt x="7430" y="1215"/>
                    <a:pt x="7489" y="1"/>
                  </a:cubicBezTo>
                  <a:close/>
                </a:path>
              </a:pathLst>
            </a:custGeom>
            <a:solidFill>
              <a:srgbClr val="4F9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122"/>
            <p:cNvSpPr/>
            <p:nvPr/>
          </p:nvSpPr>
          <p:spPr>
            <a:xfrm>
              <a:off x="1513266" y="3402938"/>
              <a:ext cx="270609" cy="210325"/>
            </a:xfrm>
            <a:custGeom>
              <a:avLst/>
              <a:gdLst/>
              <a:ahLst/>
              <a:cxnLst/>
              <a:rect l="l" t="t" r="r" b="b"/>
              <a:pathLst>
                <a:path w="7097" h="5516" extrusionOk="0">
                  <a:moveTo>
                    <a:pt x="3750" y="0"/>
                  </a:moveTo>
                  <a:cubicBezTo>
                    <a:pt x="3340" y="0"/>
                    <a:pt x="2929" y="36"/>
                    <a:pt x="2524" y="110"/>
                  </a:cubicBezTo>
                  <a:cubicBezTo>
                    <a:pt x="2108" y="181"/>
                    <a:pt x="1691" y="300"/>
                    <a:pt x="1334" y="527"/>
                  </a:cubicBezTo>
                  <a:cubicBezTo>
                    <a:pt x="524" y="1015"/>
                    <a:pt x="48" y="1967"/>
                    <a:pt x="24" y="2908"/>
                  </a:cubicBezTo>
                  <a:cubicBezTo>
                    <a:pt x="0" y="3860"/>
                    <a:pt x="405" y="4789"/>
                    <a:pt x="1000" y="5515"/>
                  </a:cubicBezTo>
                  <a:cubicBezTo>
                    <a:pt x="965" y="5063"/>
                    <a:pt x="953" y="4622"/>
                    <a:pt x="941" y="4170"/>
                  </a:cubicBezTo>
                  <a:cubicBezTo>
                    <a:pt x="917" y="3515"/>
                    <a:pt x="953" y="2848"/>
                    <a:pt x="1274" y="2289"/>
                  </a:cubicBezTo>
                  <a:cubicBezTo>
                    <a:pt x="1584" y="1753"/>
                    <a:pt x="2143" y="1372"/>
                    <a:pt x="2727" y="1182"/>
                  </a:cubicBezTo>
                  <a:cubicBezTo>
                    <a:pt x="3256" y="1012"/>
                    <a:pt x="3804" y="965"/>
                    <a:pt x="4362" y="965"/>
                  </a:cubicBezTo>
                  <a:cubicBezTo>
                    <a:pt x="4432" y="965"/>
                    <a:pt x="4502" y="966"/>
                    <a:pt x="4572" y="967"/>
                  </a:cubicBezTo>
                  <a:cubicBezTo>
                    <a:pt x="4880" y="981"/>
                    <a:pt x="5199" y="1005"/>
                    <a:pt x="5515" y="1005"/>
                  </a:cubicBezTo>
                  <a:cubicBezTo>
                    <a:pt x="5761" y="1005"/>
                    <a:pt x="6005" y="990"/>
                    <a:pt x="6239" y="943"/>
                  </a:cubicBezTo>
                  <a:cubicBezTo>
                    <a:pt x="7096" y="777"/>
                    <a:pt x="6239" y="455"/>
                    <a:pt x="5846" y="312"/>
                  </a:cubicBezTo>
                  <a:cubicBezTo>
                    <a:pt x="5174" y="108"/>
                    <a:pt x="4463" y="0"/>
                    <a:pt x="3750" y="0"/>
                  </a:cubicBezTo>
                  <a:close/>
                </a:path>
              </a:pathLst>
            </a:custGeom>
            <a:solidFill>
              <a:srgbClr val="ACD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122"/>
            <p:cNvSpPr/>
            <p:nvPr/>
          </p:nvSpPr>
          <p:spPr>
            <a:xfrm>
              <a:off x="1841041" y="3133162"/>
              <a:ext cx="218866" cy="249027"/>
            </a:xfrm>
            <a:custGeom>
              <a:avLst/>
              <a:gdLst/>
              <a:ahLst/>
              <a:cxnLst/>
              <a:rect l="l" t="t" r="r" b="b"/>
              <a:pathLst>
                <a:path w="5740" h="6531" extrusionOk="0">
                  <a:moveTo>
                    <a:pt x="3676" y="1"/>
                  </a:moveTo>
                  <a:cubicBezTo>
                    <a:pt x="3463" y="1"/>
                    <a:pt x="3250" y="14"/>
                    <a:pt x="3037" y="41"/>
                  </a:cubicBezTo>
                  <a:cubicBezTo>
                    <a:pt x="2144" y="172"/>
                    <a:pt x="1251" y="613"/>
                    <a:pt x="715" y="1339"/>
                  </a:cubicBezTo>
                  <a:cubicBezTo>
                    <a:pt x="203" y="2053"/>
                    <a:pt x="36" y="2970"/>
                    <a:pt x="24" y="3863"/>
                  </a:cubicBezTo>
                  <a:cubicBezTo>
                    <a:pt x="1" y="4756"/>
                    <a:pt x="96" y="5649"/>
                    <a:pt x="1" y="6530"/>
                  </a:cubicBezTo>
                  <a:cubicBezTo>
                    <a:pt x="298" y="5351"/>
                    <a:pt x="584" y="4185"/>
                    <a:pt x="882" y="3006"/>
                  </a:cubicBezTo>
                  <a:cubicBezTo>
                    <a:pt x="1060" y="2291"/>
                    <a:pt x="1274" y="1529"/>
                    <a:pt x="1870" y="1113"/>
                  </a:cubicBezTo>
                  <a:cubicBezTo>
                    <a:pt x="2310" y="803"/>
                    <a:pt x="2858" y="744"/>
                    <a:pt x="3394" y="696"/>
                  </a:cubicBezTo>
                  <a:cubicBezTo>
                    <a:pt x="4144" y="637"/>
                    <a:pt x="4870" y="506"/>
                    <a:pt x="5620" y="446"/>
                  </a:cubicBezTo>
                  <a:lnTo>
                    <a:pt x="5739" y="351"/>
                  </a:lnTo>
                  <a:cubicBezTo>
                    <a:pt x="5072" y="141"/>
                    <a:pt x="4377" y="1"/>
                    <a:pt x="3676" y="1"/>
                  </a:cubicBezTo>
                  <a:close/>
                </a:path>
              </a:pathLst>
            </a:custGeom>
            <a:solidFill>
              <a:srgbClr val="ACD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122"/>
            <p:cNvSpPr/>
            <p:nvPr/>
          </p:nvSpPr>
          <p:spPr>
            <a:xfrm>
              <a:off x="2280044" y="3243208"/>
              <a:ext cx="206169" cy="106268"/>
            </a:xfrm>
            <a:custGeom>
              <a:avLst/>
              <a:gdLst/>
              <a:ahLst/>
              <a:cxnLst/>
              <a:rect l="l" t="t" r="r" b="b"/>
              <a:pathLst>
                <a:path w="5407" h="2787" extrusionOk="0">
                  <a:moveTo>
                    <a:pt x="2947" y="1"/>
                  </a:moveTo>
                  <a:cubicBezTo>
                    <a:pt x="2866" y="1"/>
                    <a:pt x="2784" y="5"/>
                    <a:pt x="2704" y="13"/>
                  </a:cubicBezTo>
                  <a:cubicBezTo>
                    <a:pt x="2037" y="84"/>
                    <a:pt x="1406" y="441"/>
                    <a:pt x="965" y="941"/>
                  </a:cubicBezTo>
                  <a:cubicBezTo>
                    <a:pt x="513" y="1430"/>
                    <a:pt x="215" y="2049"/>
                    <a:pt x="60" y="2704"/>
                  </a:cubicBezTo>
                  <a:lnTo>
                    <a:pt x="42" y="2730"/>
                  </a:lnTo>
                  <a:lnTo>
                    <a:pt x="42" y="2730"/>
                  </a:lnTo>
                  <a:cubicBezTo>
                    <a:pt x="481" y="2129"/>
                    <a:pt x="1104" y="1703"/>
                    <a:pt x="1715" y="1299"/>
                  </a:cubicBezTo>
                  <a:cubicBezTo>
                    <a:pt x="2037" y="1084"/>
                    <a:pt x="2358" y="882"/>
                    <a:pt x="2727" y="822"/>
                  </a:cubicBezTo>
                  <a:cubicBezTo>
                    <a:pt x="2817" y="808"/>
                    <a:pt x="2909" y="802"/>
                    <a:pt x="3001" y="802"/>
                  </a:cubicBezTo>
                  <a:cubicBezTo>
                    <a:pt x="3216" y="802"/>
                    <a:pt x="3436" y="833"/>
                    <a:pt x="3644" y="858"/>
                  </a:cubicBezTo>
                  <a:cubicBezTo>
                    <a:pt x="4251" y="965"/>
                    <a:pt x="4894" y="1060"/>
                    <a:pt x="5406" y="1394"/>
                  </a:cubicBezTo>
                  <a:cubicBezTo>
                    <a:pt x="5216" y="1108"/>
                    <a:pt x="4990" y="858"/>
                    <a:pt x="4728" y="656"/>
                  </a:cubicBezTo>
                  <a:cubicBezTo>
                    <a:pt x="4231" y="244"/>
                    <a:pt x="3585" y="1"/>
                    <a:pt x="2947" y="1"/>
                  </a:cubicBezTo>
                  <a:close/>
                  <a:moveTo>
                    <a:pt x="42" y="2730"/>
                  </a:moveTo>
                  <a:lnTo>
                    <a:pt x="42" y="2730"/>
                  </a:lnTo>
                  <a:cubicBezTo>
                    <a:pt x="28" y="2749"/>
                    <a:pt x="14" y="2768"/>
                    <a:pt x="1" y="2787"/>
                  </a:cubicBezTo>
                  <a:lnTo>
                    <a:pt x="42" y="2730"/>
                  </a:lnTo>
                  <a:close/>
                </a:path>
              </a:pathLst>
            </a:custGeom>
            <a:solidFill>
              <a:srgbClr val="ACD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122"/>
            <p:cNvSpPr/>
            <p:nvPr/>
          </p:nvSpPr>
          <p:spPr>
            <a:xfrm>
              <a:off x="2624635" y="3439506"/>
              <a:ext cx="239761" cy="104743"/>
            </a:xfrm>
            <a:custGeom>
              <a:avLst/>
              <a:gdLst/>
              <a:ahLst/>
              <a:cxnLst/>
              <a:rect l="l" t="t" r="r" b="b"/>
              <a:pathLst>
                <a:path w="6288" h="2747" extrusionOk="0">
                  <a:moveTo>
                    <a:pt x="4572" y="0"/>
                  </a:moveTo>
                  <a:cubicBezTo>
                    <a:pt x="4377" y="0"/>
                    <a:pt x="4182" y="15"/>
                    <a:pt x="3989" y="44"/>
                  </a:cubicBezTo>
                  <a:cubicBezTo>
                    <a:pt x="3203" y="163"/>
                    <a:pt x="2477" y="484"/>
                    <a:pt x="1775" y="877"/>
                  </a:cubicBezTo>
                  <a:cubicBezTo>
                    <a:pt x="1001" y="1306"/>
                    <a:pt x="215" y="1889"/>
                    <a:pt x="1" y="2747"/>
                  </a:cubicBezTo>
                  <a:cubicBezTo>
                    <a:pt x="1810" y="1485"/>
                    <a:pt x="3954" y="711"/>
                    <a:pt x="6132" y="484"/>
                  </a:cubicBezTo>
                  <a:lnTo>
                    <a:pt x="6287" y="473"/>
                  </a:lnTo>
                  <a:cubicBezTo>
                    <a:pt x="5790" y="147"/>
                    <a:pt x="5184" y="0"/>
                    <a:pt x="4572" y="0"/>
                  </a:cubicBezTo>
                  <a:close/>
                </a:path>
              </a:pathLst>
            </a:custGeom>
            <a:solidFill>
              <a:srgbClr val="ACD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122"/>
            <p:cNvSpPr/>
            <p:nvPr/>
          </p:nvSpPr>
          <p:spPr>
            <a:xfrm>
              <a:off x="2993287" y="3167175"/>
              <a:ext cx="1175395" cy="1147560"/>
            </a:xfrm>
            <a:custGeom>
              <a:avLst/>
              <a:gdLst/>
              <a:ahLst/>
              <a:cxnLst/>
              <a:rect l="l" t="t" r="r" b="b"/>
              <a:pathLst>
                <a:path w="30826" h="30096" extrusionOk="0">
                  <a:moveTo>
                    <a:pt x="19690" y="1"/>
                  </a:moveTo>
                  <a:cubicBezTo>
                    <a:pt x="19318" y="1"/>
                    <a:pt x="18946" y="56"/>
                    <a:pt x="18586" y="173"/>
                  </a:cubicBezTo>
                  <a:cubicBezTo>
                    <a:pt x="16134" y="995"/>
                    <a:pt x="15122" y="3840"/>
                    <a:pt x="14419" y="6329"/>
                  </a:cubicBezTo>
                  <a:cubicBezTo>
                    <a:pt x="13919" y="5079"/>
                    <a:pt x="13228" y="3757"/>
                    <a:pt x="12026" y="3150"/>
                  </a:cubicBezTo>
                  <a:cubicBezTo>
                    <a:pt x="11577" y="2921"/>
                    <a:pt x="11097" y="2817"/>
                    <a:pt x="10613" y="2817"/>
                  </a:cubicBezTo>
                  <a:cubicBezTo>
                    <a:pt x="9058" y="2817"/>
                    <a:pt x="7458" y="3885"/>
                    <a:pt x="6668" y="5293"/>
                  </a:cubicBezTo>
                  <a:cubicBezTo>
                    <a:pt x="5620" y="7138"/>
                    <a:pt x="5585" y="9377"/>
                    <a:pt x="5561" y="11508"/>
                  </a:cubicBezTo>
                  <a:cubicBezTo>
                    <a:pt x="5444" y="10427"/>
                    <a:pt x="4416" y="9872"/>
                    <a:pt x="3333" y="9872"/>
                  </a:cubicBezTo>
                  <a:cubicBezTo>
                    <a:pt x="2533" y="9872"/>
                    <a:pt x="1703" y="10176"/>
                    <a:pt x="1191" y="10794"/>
                  </a:cubicBezTo>
                  <a:cubicBezTo>
                    <a:pt x="1" y="12246"/>
                    <a:pt x="179" y="14365"/>
                    <a:pt x="620" y="16187"/>
                  </a:cubicBezTo>
                  <a:cubicBezTo>
                    <a:pt x="1894" y="21331"/>
                    <a:pt x="5227" y="28736"/>
                    <a:pt x="10942" y="29879"/>
                  </a:cubicBezTo>
                  <a:cubicBezTo>
                    <a:pt x="11681" y="30028"/>
                    <a:pt x="12432" y="30096"/>
                    <a:pt x="13184" y="30096"/>
                  </a:cubicBezTo>
                  <a:cubicBezTo>
                    <a:pt x="14904" y="30096"/>
                    <a:pt x="16637" y="29740"/>
                    <a:pt x="18277" y="29177"/>
                  </a:cubicBezTo>
                  <a:cubicBezTo>
                    <a:pt x="18872" y="28974"/>
                    <a:pt x="19467" y="28736"/>
                    <a:pt x="19920" y="28331"/>
                  </a:cubicBezTo>
                  <a:cubicBezTo>
                    <a:pt x="20539" y="27796"/>
                    <a:pt x="20884" y="27010"/>
                    <a:pt x="21182" y="26248"/>
                  </a:cubicBezTo>
                  <a:cubicBezTo>
                    <a:pt x="23742" y="19628"/>
                    <a:pt x="24527" y="12210"/>
                    <a:pt x="28397" y="6245"/>
                  </a:cubicBezTo>
                  <a:cubicBezTo>
                    <a:pt x="29492" y="4531"/>
                    <a:pt x="30826" y="2209"/>
                    <a:pt x="29433" y="721"/>
                  </a:cubicBezTo>
                  <a:cubicBezTo>
                    <a:pt x="28993" y="249"/>
                    <a:pt x="28357" y="37"/>
                    <a:pt x="27697" y="37"/>
                  </a:cubicBezTo>
                  <a:cubicBezTo>
                    <a:pt x="27143" y="37"/>
                    <a:pt x="26571" y="187"/>
                    <a:pt x="26087" y="459"/>
                  </a:cubicBezTo>
                  <a:cubicBezTo>
                    <a:pt x="25028" y="1054"/>
                    <a:pt x="24313" y="2078"/>
                    <a:pt x="23694" y="3126"/>
                  </a:cubicBezTo>
                  <a:cubicBezTo>
                    <a:pt x="23318" y="1317"/>
                    <a:pt x="21507" y="1"/>
                    <a:pt x="19690" y="1"/>
                  </a:cubicBezTo>
                  <a:close/>
                </a:path>
              </a:pathLst>
            </a:custGeom>
            <a:solidFill>
              <a:srgbClr val="83BF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122"/>
            <p:cNvSpPr/>
            <p:nvPr/>
          </p:nvSpPr>
          <p:spPr>
            <a:xfrm>
              <a:off x="3733755" y="3422080"/>
              <a:ext cx="192518" cy="498512"/>
            </a:xfrm>
            <a:custGeom>
              <a:avLst/>
              <a:gdLst/>
              <a:ahLst/>
              <a:cxnLst/>
              <a:rect l="l" t="t" r="r" b="b"/>
              <a:pathLst>
                <a:path w="5049" h="13074" extrusionOk="0">
                  <a:moveTo>
                    <a:pt x="5049" y="1"/>
                  </a:moveTo>
                  <a:lnTo>
                    <a:pt x="5049" y="1"/>
                  </a:lnTo>
                  <a:cubicBezTo>
                    <a:pt x="4406" y="989"/>
                    <a:pt x="3858" y="2037"/>
                    <a:pt x="3323" y="3096"/>
                  </a:cubicBezTo>
                  <a:cubicBezTo>
                    <a:pt x="2787" y="4132"/>
                    <a:pt x="2287" y="5192"/>
                    <a:pt x="1810" y="6264"/>
                  </a:cubicBezTo>
                  <a:cubicBezTo>
                    <a:pt x="1358" y="7347"/>
                    <a:pt x="906" y="8430"/>
                    <a:pt x="584" y="9585"/>
                  </a:cubicBezTo>
                  <a:cubicBezTo>
                    <a:pt x="239" y="10716"/>
                    <a:pt x="1" y="11883"/>
                    <a:pt x="1" y="13074"/>
                  </a:cubicBezTo>
                  <a:cubicBezTo>
                    <a:pt x="370" y="11943"/>
                    <a:pt x="775" y="10871"/>
                    <a:pt x="1215" y="9800"/>
                  </a:cubicBezTo>
                  <a:cubicBezTo>
                    <a:pt x="1668" y="8728"/>
                    <a:pt x="2144" y="7680"/>
                    <a:pt x="2620" y="6609"/>
                  </a:cubicBezTo>
                  <a:cubicBezTo>
                    <a:pt x="3084" y="5513"/>
                    <a:pt x="3549" y="4442"/>
                    <a:pt x="3942" y="3347"/>
                  </a:cubicBezTo>
                  <a:cubicBezTo>
                    <a:pt x="4358" y="2239"/>
                    <a:pt x="4751" y="1144"/>
                    <a:pt x="5049" y="1"/>
                  </a:cubicBezTo>
                  <a:close/>
                </a:path>
              </a:pathLst>
            </a:custGeom>
            <a:solidFill>
              <a:srgbClr val="2B6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122"/>
            <p:cNvSpPr/>
            <p:nvPr/>
          </p:nvSpPr>
          <p:spPr>
            <a:xfrm>
              <a:off x="3536274" y="3361719"/>
              <a:ext cx="197971" cy="540264"/>
            </a:xfrm>
            <a:custGeom>
              <a:avLst/>
              <a:gdLst/>
              <a:ahLst/>
              <a:cxnLst/>
              <a:rect l="l" t="t" r="r" b="b"/>
              <a:pathLst>
                <a:path w="5192" h="14169" extrusionOk="0">
                  <a:moveTo>
                    <a:pt x="5192" y="0"/>
                  </a:moveTo>
                  <a:lnTo>
                    <a:pt x="5192" y="0"/>
                  </a:lnTo>
                  <a:cubicBezTo>
                    <a:pt x="4477" y="1072"/>
                    <a:pt x="3727" y="2084"/>
                    <a:pt x="3072" y="3191"/>
                  </a:cubicBezTo>
                  <a:cubicBezTo>
                    <a:pt x="2417" y="4287"/>
                    <a:pt x="1834" y="5430"/>
                    <a:pt x="1346" y="6620"/>
                  </a:cubicBezTo>
                  <a:cubicBezTo>
                    <a:pt x="882" y="7811"/>
                    <a:pt x="477" y="9049"/>
                    <a:pt x="274" y="10335"/>
                  </a:cubicBezTo>
                  <a:cubicBezTo>
                    <a:pt x="60" y="11597"/>
                    <a:pt x="0" y="12907"/>
                    <a:pt x="167" y="14169"/>
                  </a:cubicBezTo>
                  <a:cubicBezTo>
                    <a:pt x="358" y="12907"/>
                    <a:pt x="608" y="11680"/>
                    <a:pt x="941" y="10478"/>
                  </a:cubicBezTo>
                  <a:cubicBezTo>
                    <a:pt x="1048" y="10180"/>
                    <a:pt x="1132" y="9882"/>
                    <a:pt x="1203" y="9585"/>
                  </a:cubicBezTo>
                  <a:lnTo>
                    <a:pt x="1501" y="8692"/>
                  </a:lnTo>
                  <a:cubicBezTo>
                    <a:pt x="1715" y="8097"/>
                    <a:pt x="1905" y="7513"/>
                    <a:pt x="2155" y="6942"/>
                  </a:cubicBezTo>
                  <a:cubicBezTo>
                    <a:pt x="2620" y="5775"/>
                    <a:pt x="3144" y="4644"/>
                    <a:pt x="3679" y="3501"/>
                  </a:cubicBezTo>
                  <a:cubicBezTo>
                    <a:pt x="4203" y="2358"/>
                    <a:pt x="4811" y="1239"/>
                    <a:pt x="5192" y="0"/>
                  </a:cubicBezTo>
                  <a:close/>
                </a:path>
              </a:pathLst>
            </a:custGeom>
            <a:solidFill>
              <a:srgbClr val="2B6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122"/>
            <p:cNvSpPr/>
            <p:nvPr/>
          </p:nvSpPr>
          <p:spPr>
            <a:xfrm>
              <a:off x="3322892" y="3458419"/>
              <a:ext cx="108556" cy="433576"/>
            </a:xfrm>
            <a:custGeom>
              <a:avLst/>
              <a:gdLst/>
              <a:ahLst/>
              <a:cxnLst/>
              <a:rect l="l" t="t" r="r" b="b"/>
              <a:pathLst>
                <a:path w="2847" h="11371" extrusionOk="0">
                  <a:moveTo>
                    <a:pt x="60" y="0"/>
                  </a:moveTo>
                  <a:cubicBezTo>
                    <a:pt x="1" y="989"/>
                    <a:pt x="48" y="1977"/>
                    <a:pt x="143" y="2953"/>
                  </a:cubicBezTo>
                  <a:cubicBezTo>
                    <a:pt x="251" y="3941"/>
                    <a:pt x="441" y="4906"/>
                    <a:pt x="667" y="5870"/>
                  </a:cubicBezTo>
                  <a:cubicBezTo>
                    <a:pt x="905" y="6835"/>
                    <a:pt x="1191" y="7775"/>
                    <a:pt x="1548" y="8704"/>
                  </a:cubicBezTo>
                  <a:cubicBezTo>
                    <a:pt x="1906" y="9621"/>
                    <a:pt x="2322" y="10514"/>
                    <a:pt x="2846" y="11371"/>
                  </a:cubicBezTo>
                  <a:cubicBezTo>
                    <a:pt x="2668" y="10383"/>
                    <a:pt x="2429" y="9442"/>
                    <a:pt x="2203" y="8489"/>
                  </a:cubicBezTo>
                  <a:lnTo>
                    <a:pt x="1525" y="5668"/>
                  </a:lnTo>
                  <a:lnTo>
                    <a:pt x="822" y="2834"/>
                  </a:lnTo>
                  <a:cubicBezTo>
                    <a:pt x="584" y="1905"/>
                    <a:pt x="358" y="953"/>
                    <a:pt x="60" y="0"/>
                  </a:cubicBezTo>
                  <a:close/>
                </a:path>
              </a:pathLst>
            </a:custGeom>
            <a:solidFill>
              <a:srgbClr val="2B6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122"/>
            <p:cNvSpPr/>
            <p:nvPr/>
          </p:nvSpPr>
          <p:spPr>
            <a:xfrm>
              <a:off x="3097728" y="3709015"/>
              <a:ext cx="202966" cy="238846"/>
            </a:xfrm>
            <a:custGeom>
              <a:avLst/>
              <a:gdLst/>
              <a:ahLst/>
              <a:cxnLst/>
              <a:rect l="l" t="t" r="r" b="b"/>
              <a:pathLst>
                <a:path w="5323" h="6264" extrusionOk="0">
                  <a:moveTo>
                    <a:pt x="0" y="1"/>
                  </a:moveTo>
                  <a:lnTo>
                    <a:pt x="0" y="1"/>
                  </a:lnTo>
                  <a:cubicBezTo>
                    <a:pt x="202" y="691"/>
                    <a:pt x="500" y="1310"/>
                    <a:pt x="857" y="1917"/>
                  </a:cubicBezTo>
                  <a:cubicBezTo>
                    <a:pt x="1214" y="2537"/>
                    <a:pt x="1631" y="3096"/>
                    <a:pt x="2084" y="3632"/>
                  </a:cubicBezTo>
                  <a:cubicBezTo>
                    <a:pt x="2524" y="4168"/>
                    <a:pt x="3036" y="4656"/>
                    <a:pt x="3572" y="5108"/>
                  </a:cubicBezTo>
                  <a:cubicBezTo>
                    <a:pt x="4108" y="5549"/>
                    <a:pt x="4691" y="5954"/>
                    <a:pt x="5322" y="6263"/>
                  </a:cubicBezTo>
                  <a:cubicBezTo>
                    <a:pt x="4929" y="5668"/>
                    <a:pt x="4489" y="5132"/>
                    <a:pt x="4060" y="4620"/>
                  </a:cubicBezTo>
                  <a:cubicBezTo>
                    <a:pt x="3631" y="4084"/>
                    <a:pt x="3203" y="3561"/>
                    <a:pt x="2750" y="3049"/>
                  </a:cubicBezTo>
                  <a:lnTo>
                    <a:pt x="1417" y="1525"/>
                  </a:lnTo>
                  <a:cubicBezTo>
                    <a:pt x="964" y="1001"/>
                    <a:pt x="500" y="489"/>
                    <a:pt x="0" y="1"/>
                  </a:cubicBezTo>
                  <a:close/>
                </a:path>
              </a:pathLst>
            </a:custGeom>
            <a:solidFill>
              <a:srgbClr val="2B6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122"/>
            <p:cNvSpPr/>
            <p:nvPr/>
          </p:nvSpPr>
          <p:spPr>
            <a:xfrm>
              <a:off x="3030502" y="3579217"/>
              <a:ext cx="147144" cy="149813"/>
            </a:xfrm>
            <a:custGeom>
              <a:avLst/>
              <a:gdLst/>
              <a:ahLst/>
              <a:cxnLst/>
              <a:rect l="l" t="t" r="r" b="b"/>
              <a:pathLst>
                <a:path w="3859" h="3929" extrusionOk="0">
                  <a:moveTo>
                    <a:pt x="2345" y="1"/>
                  </a:moveTo>
                  <a:cubicBezTo>
                    <a:pt x="1929" y="1"/>
                    <a:pt x="1518" y="114"/>
                    <a:pt x="1132" y="297"/>
                  </a:cubicBezTo>
                  <a:cubicBezTo>
                    <a:pt x="834" y="440"/>
                    <a:pt x="537" y="642"/>
                    <a:pt x="382" y="940"/>
                  </a:cubicBezTo>
                  <a:cubicBezTo>
                    <a:pt x="287" y="1083"/>
                    <a:pt x="239" y="1261"/>
                    <a:pt x="215" y="1428"/>
                  </a:cubicBezTo>
                  <a:cubicBezTo>
                    <a:pt x="37" y="2250"/>
                    <a:pt x="1" y="3095"/>
                    <a:pt x="156" y="3928"/>
                  </a:cubicBezTo>
                  <a:cubicBezTo>
                    <a:pt x="287" y="3190"/>
                    <a:pt x="501" y="2500"/>
                    <a:pt x="775" y="1809"/>
                  </a:cubicBezTo>
                  <a:cubicBezTo>
                    <a:pt x="870" y="1583"/>
                    <a:pt x="977" y="1381"/>
                    <a:pt x="1120" y="1190"/>
                  </a:cubicBezTo>
                  <a:cubicBezTo>
                    <a:pt x="1418" y="833"/>
                    <a:pt x="1882" y="630"/>
                    <a:pt x="2358" y="595"/>
                  </a:cubicBezTo>
                  <a:cubicBezTo>
                    <a:pt x="2480" y="579"/>
                    <a:pt x="2603" y="573"/>
                    <a:pt x="2727" y="573"/>
                  </a:cubicBezTo>
                  <a:cubicBezTo>
                    <a:pt x="3076" y="573"/>
                    <a:pt x="3432" y="625"/>
                    <a:pt x="3775" y="678"/>
                  </a:cubicBezTo>
                  <a:lnTo>
                    <a:pt x="3859" y="666"/>
                  </a:lnTo>
                  <a:cubicBezTo>
                    <a:pt x="3549" y="285"/>
                    <a:pt x="3061" y="71"/>
                    <a:pt x="2561" y="11"/>
                  </a:cubicBezTo>
                  <a:cubicBezTo>
                    <a:pt x="2489" y="4"/>
                    <a:pt x="2417" y="1"/>
                    <a:pt x="2345" y="1"/>
                  </a:cubicBezTo>
                  <a:close/>
                </a:path>
              </a:pathLst>
            </a:custGeom>
            <a:solidFill>
              <a:srgbClr val="ACD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122"/>
            <p:cNvSpPr/>
            <p:nvPr/>
          </p:nvSpPr>
          <p:spPr>
            <a:xfrm>
              <a:off x="3225734" y="3307039"/>
              <a:ext cx="285136" cy="194997"/>
            </a:xfrm>
            <a:custGeom>
              <a:avLst/>
              <a:gdLst/>
              <a:ahLst/>
              <a:cxnLst/>
              <a:rect l="l" t="t" r="r" b="b"/>
              <a:pathLst>
                <a:path w="7478" h="5114" extrusionOk="0">
                  <a:moveTo>
                    <a:pt x="4454" y="1"/>
                  </a:moveTo>
                  <a:cubicBezTo>
                    <a:pt x="3256" y="1"/>
                    <a:pt x="2108" y="608"/>
                    <a:pt x="1239" y="1434"/>
                  </a:cubicBezTo>
                  <a:cubicBezTo>
                    <a:pt x="84" y="2518"/>
                    <a:pt x="1" y="5113"/>
                    <a:pt x="1" y="5113"/>
                  </a:cubicBezTo>
                  <a:cubicBezTo>
                    <a:pt x="1" y="5113"/>
                    <a:pt x="703" y="3327"/>
                    <a:pt x="882" y="3030"/>
                  </a:cubicBezTo>
                  <a:cubicBezTo>
                    <a:pt x="1429" y="2101"/>
                    <a:pt x="2072" y="1101"/>
                    <a:pt x="3084" y="768"/>
                  </a:cubicBezTo>
                  <a:cubicBezTo>
                    <a:pt x="3337" y="680"/>
                    <a:pt x="3601" y="640"/>
                    <a:pt x="3867" y="640"/>
                  </a:cubicBezTo>
                  <a:cubicBezTo>
                    <a:pt x="4465" y="640"/>
                    <a:pt x="5074" y="840"/>
                    <a:pt x="5585" y="1137"/>
                  </a:cubicBezTo>
                  <a:cubicBezTo>
                    <a:pt x="6335" y="1589"/>
                    <a:pt x="7478" y="2839"/>
                    <a:pt x="7478" y="2839"/>
                  </a:cubicBezTo>
                  <a:cubicBezTo>
                    <a:pt x="7311" y="2280"/>
                    <a:pt x="7061" y="1744"/>
                    <a:pt x="6751" y="1256"/>
                  </a:cubicBezTo>
                  <a:cubicBezTo>
                    <a:pt x="6525" y="910"/>
                    <a:pt x="6251" y="601"/>
                    <a:pt x="5918" y="375"/>
                  </a:cubicBezTo>
                  <a:cubicBezTo>
                    <a:pt x="5573" y="172"/>
                    <a:pt x="5180" y="65"/>
                    <a:pt x="4799" y="17"/>
                  </a:cubicBezTo>
                  <a:cubicBezTo>
                    <a:pt x="4684" y="6"/>
                    <a:pt x="4569" y="1"/>
                    <a:pt x="4454" y="1"/>
                  </a:cubicBezTo>
                  <a:close/>
                </a:path>
              </a:pathLst>
            </a:custGeom>
            <a:solidFill>
              <a:srgbClr val="ACD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122"/>
            <p:cNvSpPr/>
            <p:nvPr/>
          </p:nvSpPr>
          <p:spPr>
            <a:xfrm>
              <a:off x="3561707" y="3197298"/>
              <a:ext cx="291466" cy="207580"/>
            </a:xfrm>
            <a:custGeom>
              <a:avLst/>
              <a:gdLst/>
              <a:ahLst/>
              <a:cxnLst/>
              <a:rect l="l" t="t" r="r" b="b"/>
              <a:pathLst>
                <a:path w="7644" h="5444" extrusionOk="0">
                  <a:moveTo>
                    <a:pt x="4895" y="0"/>
                  </a:moveTo>
                  <a:cubicBezTo>
                    <a:pt x="4345" y="0"/>
                    <a:pt x="3793" y="156"/>
                    <a:pt x="3334" y="455"/>
                  </a:cubicBezTo>
                  <a:cubicBezTo>
                    <a:pt x="2786" y="836"/>
                    <a:pt x="2370" y="1371"/>
                    <a:pt x="1989" y="1907"/>
                  </a:cubicBezTo>
                  <a:cubicBezTo>
                    <a:pt x="1167" y="2991"/>
                    <a:pt x="345" y="4122"/>
                    <a:pt x="0" y="5443"/>
                  </a:cubicBezTo>
                  <a:cubicBezTo>
                    <a:pt x="417" y="4860"/>
                    <a:pt x="822" y="4265"/>
                    <a:pt x="1238" y="3693"/>
                  </a:cubicBezTo>
                  <a:cubicBezTo>
                    <a:pt x="1715" y="3003"/>
                    <a:pt x="2203" y="2324"/>
                    <a:pt x="2834" y="1752"/>
                  </a:cubicBezTo>
                  <a:cubicBezTo>
                    <a:pt x="3453" y="1205"/>
                    <a:pt x="4251" y="788"/>
                    <a:pt x="5084" y="752"/>
                  </a:cubicBezTo>
                  <a:cubicBezTo>
                    <a:pt x="5106" y="752"/>
                    <a:pt x="5129" y="752"/>
                    <a:pt x="5151" y="752"/>
                  </a:cubicBezTo>
                  <a:cubicBezTo>
                    <a:pt x="6084" y="752"/>
                    <a:pt x="7060" y="1236"/>
                    <a:pt x="7537" y="2038"/>
                  </a:cubicBezTo>
                  <a:lnTo>
                    <a:pt x="7644" y="2145"/>
                  </a:lnTo>
                  <a:cubicBezTo>
                    <a:pt x="7418" y="1264"/>
                    <a:pt x="6763" y="514"/>
                    <a:pt x="5918" y="193"/>
                  </a:cubicBezTo>
                  <a:cubicBezTo>
                    <a:pt x="5594" y="63"/>
                    <a:pt x="5245" y="0"/>
                    <a:pt x="4895" y="0"/>
                  </a:cubicBezTo>
                  <a:close/>
                </a:path>
              </a:pathLst>
            </a:custGeom>
            <a:solidFill>
              <a:srgbClr val="ACD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122"/>
            <p:cNvSpPr/>
            <p:nvPr/>
          </p:nvSpPr>
          <p:spPr>
            <a:xfrm>
              <a:off x="3919911" y="3204047"/>
              <a:ext cx="197513" cy="83238"/>
            </a:xfrm>
            <a:custGeom>
              <a:avLst/>
              <a:gdLst/>
              <a:ahLst/>
              <a:cxnLst/>
              <a:rect l="l" t="t" r="r" b="b"/>
              <a:pathLst>
                <a:path w="5180" h="2183" extrusionOk="0">
                  <a:moveTo>
                    <a:pt x="3571" y="0"/>
                  </a:moveTo>
                  <a:cubicBezTo>
                    <a:pt x="3335" y="0"/>
                    <a:pt x="3095" y="43"/>
                    <a:pt x="2870" y="123"/>
                  </a:cubicBezTo>
                  <a:cubicBezTo>
                    <a:pt x="2310" y="325"/>
                    <a:pt x="1846" y="694"/>
                    <a:pt x="1405" y="1099"/>
                  </a:cubicBezTo>
                  <a:cubicBezTo>
                    <a:pt x="971" y="1476"/>
                    <a:pt x="560" y="1863"/>
                    <a:pt x="65" y="2147"/>
                  </a:cubicBezTo>
                  <a:lnTo>
                    <a:pt x="65" y="2147"/>
                  </a:lnTo>
                  <a:cubicBezTo>
                    <a:pt x="647" y="2130"/>
                    <a:pt x="1116" y="1619"/>
                    <a:pt x="1643" y="1385"/>
                  </a:cubicBezTo>
                  <a:cubicBezTo>
                    <a:pt x="2227" y="1116"/>
                    <a:pt x="2853" y="846"/>
                    <a:pt x="3501" y="846"/>
                  </a:cubicBezTo>
                  <a:cubicBezTo>
                    <a:pt x="3541" y="846"/>
                    <a:pt x="3580" y="847"/>
                    <a:pt x="3620" y="849"/>
                  </a:cubicBezTo>
                  <a:cubicBezTo>
                    <a:pt x="4298" y="873"/>
                    <a:pt x="5037" y="1337"/>
                    <a:pt x="5120" y="2028"/>
                  </a:cubicBezTo>
                  <a:cubicBezTo>
                    <a:pt x="5179" y="1409"/>
                    <a:pt x="5048" y="730"/>
                    <a:pt x="4572" y="325"/>
                  </a:cubicBezTo>
                  <a:cubicBezTo>
                    <a:pt x="4291" y="102"/>
                    <a:pt x="3935" y="0"/>
                    <a:pt x="3571" y="0"/>
                  </a:cubicBezTo>
                  <a:close/>
                  <a:moveTo>
                    <a:pt x="65" y="2147"/>
                  </a:moveTo>
                  <a:cubicBezTo>
                    <a:pt x="55" y="2147"/>
                    <a:pt x="46" y="2147"/>
                    <a:pt x="36" y="2147"/>
                  </a:cubicBezTo>
                  <a:lnTo>
                    <a:pt x="0" y="2183"/>
                  </a:lnTo>
                  <a:cubicBezTo>
                    <a:pt x="22" y="2171"/>
                    <a:pt x="43" y="2159"/>
                    <a:pt x="65" y="2147"/>
                  </a:cubicBezTo>
                  <a:close/>
                </a:path>
              </a:pathLst>
            </a:custGeom>
            <a:solidFill>
              <a:srgbClr val="ACD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122"/>
            <p:cNvSpPr/>
            <p:nvPr/>
          </p:nvSpPr>
          <p:spPr>
            <a:xfrm>
              <a:off x="781873" y="3790958"/>
              <a:ext cx="3577890" cy="813122"/>
            </a:xfrm>
            <a:custGeom>
              <a:avLst/>
              <a:gdLst/>
              <a:ahLst/>
              <a:cxnLst/>
              <a:rect l="l" t="t" r="r" b="b"/>
              <a:pathLst>
                <a:path w="93834" h="21325" extrusionOk="0">
                  <a:moveTo>
                    <a:pt x="67318" y="1"/>
                  </a:moveTo>
                  <a:cubicBezTo>
                    <a:pt x="67164" y="1"/>
                    <a:pt x="67009" y="3"/>
                    <a:pt x="66854" y="7"/>
                  </a:cubicBezTo>
                  <a:cubicBezTo>
                    <a:pt x="64008" y="78"/>
                    <a:pt x="60305" y="340"/>
                    <a:pt x="57805" y="1709"/>
                  </a:cubicBezTo>
                  <a:cubicBezTo>
                    <a:pt x="55460" y="2983"/>
                    <a:pt x="53459" y="3864"/>
                    <a:pt x="51709" y="4448"/>
                  </a:cubicBezTo>
                  <a:cubicBezTo>
                    <a:pt x="49714" y="5111"/>
                    <a:pt x="48053" y="5373"/>
                    <a:pt x="46618" y="5373"/>
                  </a:cubicBezTo>
                  <a:cubicBezTo>
                    <a:pt x="44859" y="5373"/>
                    <a:pt x="43439" y="4979"/>
                    <a:pt x="42160" y="4448"/>
                  </a:cubicBezTo>
                  <a:cubicBezTo>
                    <a:pt x="39440" y="3311"/>
                    <a:pt x="37361" y="1534"/>
                    <a:pt x="34001" y="1534"/>
                  </a:cubicBezTo>
                  <a:cubicBezTo>
                    <a:pt x="33699" y="1534"/>
                    <a:pt x="33388" y="1548"/>
                    <a:pt x="33064" y="1578"/>
                  </a:cubicBezTo>
                  <a:cubicBezTo>
                    <a:pt x="29706" y="1876"/>
                    <a:pt x="26396" y="2566"/>
                    <a:pt x="23110" y="3364"/>
                  </a:cubicBezTo>
                  <a:lnTo>
                    <a:pt x="22027" y="3626"/>
                  </a:lnTo>
                  <a:cubicBezTo>
                    <a:pt x="17931" y="4626"/>
                    <a:pt x="13835" y="5710"/>
                    <a:pt x="9680" y="6269"/>
                  </a:cubicBezTo>
                  <a:cubicBezTo>
                    <a:pt x="9323" y="6317"/>
                    <a:pt x="8954" y="6365"/>
                    <a:pt x="8597" y="6412"/>
                  </a:cubicBezTo>
                  <a:cubicBezTo>
                    <a:pt x="7406" y="6543"/>
                    <a:pt x="6215" y="6638"/>
                    <a:pt x="5025" y="6662"/>
                  </a:cubicBezTo>
                  <a:lnTo>
                    <a:pt x="5441" y="6936"/>
                  </a:lnTo>
                  <a:cubicBezTo>
                    <a:pt x="4620" y="6638"/>
                    <a:pt x="3749" y="6494"/>
                    <a:pt x="2875" y="6494"/>
                  </a:cubicBezTo>
                  <a:cubicBezTo>
                    <a:pt x="1898" y="6494"/>
                    <a:pt x="918" y="6674"/>
                    <a:pt x="0" y="7019"/>
                  </a:cubicBezTo>
                  <a:lnTo>
                    <a:pt x="0" y="8091"/>
                  </a:lnTo>
                  <a:lnTo>
                    <a:pt x="12" y="12484"/>
                  </a:lnTo>
                  <a:cubicBezTo>
                    <a:pt x="12" y="13389"/>
                    <a:pt x="727" y="14151"/>
                    <a:pt x="1643" y="14211"/>
                  </a:cubicBezTo>
                  <a:lnTo>
                    <a:pt x="8608" y="14639"/>
                  </a:lnTo>
                  <a:lnTo>
                    <a:pt x="8608" y="13211"/>
                  </a:lnTo>
                  <a:cubicBezTo>
                    <a:pt x="8608" y="13211"/>
                    <a:pt x="8704" y="13205"/>
                    <a:pt x="8873" y="13205"/>
                  </a:cubicBezTo>
                  <a:cubicBezTo>
                    <a:pt x="8958" y="13205"/>
                    <a:pt x="9061" y="13207"/>
                    <a:pt x="9180" y="13211"/>
                  </a:cubicBezTo>
                  <a:cubicBezTo>
                    <a:pt x="9406" y="13223"/>
                    <a:pt x="9668" y="13223"/>
                    <a:pt x="10001" y="13246"/>
                  </a:cubicBezTo>
                  <a:cubicBezTo>
                    <a:pt x="12359" y="13377"/>
                    <a:pt x="17169" y="13842"/>
                    <a:pt x="19503" y="15723"/>
                  </a:cubicBezTo>
                  <a:cubicBezTo>
                    <a:pt x="19503" y="15723"/>
                    <a:pt x="26659" y="21105"/>
                    <a:pt x="33803" y="21105"/>
                  </a:cubicBezTo>
                  <a:cubicBezTo>
                    <a:pt x="33826" y="21105"/>
                    <a:pt x="33850" y="21105"/>
                    <a:pt x="33874" y="21104"/>
                  </a:cubicBezTo>
                  <a:lnTo>
                    <a:pt x="51102" y="21009"/>
                  </a:lnTo>
                  <a:cubicBezTo>
                    <a:pt x="52769" y="20997"/>
                    <a:pt x="54400" y="20807"/>
                    <a:pt x="56031" y="20426"/>
                  </a:cubicBezTo>
                  <a:cubicBezTo>
                    <a:pt x="59490" y="19619"/>
                    <a:pt x="62986" y="19355"/>
                    <a:pt x="66078" y="19355"/>
                  </a:cubicBezTo>
                  <a:cubicBezTo>
                    <a:pt x="70605" y="19355"/>
                    <a:pt x="74264" y="19921"/>
                    <a:pt x="75664" y="20176"/>
                  </a:cubicBezTo>
                  <a:cubicBezTo>
                    <a:pt x="75700" y="20176"/>
                    <a:pt x="75736" y="20188"/>
                    <a:pt x="75760" y="20188"/>
                  </a:cubicBezTo>
                  <a:cubicBezTo>
                    <a:pt x="76081" y="20235"/>
                    <a:pt x="76379" y="20331"/>
                    <a:pt x="76688" y="20402"/>
                  </a:cubicBezTo>
                  <a:cubicBezTo>
                    <a:pt x="79175" y="21076"/>
                    <a:pt x="81410" y="21325"/>
                    <a:pt x="83355" y="21325"/>
                  </a:cubicBezTo>
                  <a:cubicBezTo>
                    <a:pt x="87286" y="21325"/>
                    <a:pt x="90031" y="20309"/>
                    <a:pt x="91274" y="19735"/>
                  </a:cubicBezTo>
                  <a:cubicBezTo>
                    <a:pt x="92643" y="19021"/>
                    <a:pt x="93667" y="17925"/>
                    <a:pt x="93655" y="15806"/>
                  </a:cubicBezTo>
                  <a:cubicBezTo>
                    <a:pt x="93655" y="14806"/>
                    <a:pt x="93357" y="13877"/>
                    <a:pt x="92881" y="13187"/>
                  </a:cubicBezTo>
                  <a:cubicBezTo>
                    <a:pt x="92452" y="12556"/>
                    <a:pt x="92464" y="11710"/>
                    <a:pt x="92929" y="11079"/>
                  </a:cubicBezTo>
                  <a:cubicBezTo>
                    <a:pt x="93012" y="10960"/>
                    <a:pt x="93107" y="10829"/>
                    <a:pt x="93179" y="10675"/>
                  </a:cubicBezTo>
                  <a:cubicBezTo>
                    <a:pt x="93583" y="9936"/>
                    <a:pt x="93833" y="8817"/>
                    <a:pt x="93833" y="7555"/>
                  </a:cubicBezTo>
                  <a:cubicBezTo>
                    <a:pt x="93821" y="6138"/>
                    <a:pt x="93488" y="4900"/>
                    <a:pt x="92988" y="4186"/>
                  </a:cubicBezTo>
                  <a:cubicBezTo>
                    <a:pt x="92952" y="4150"/>
                    <a:pt x="92929" y="4090"/>
                    <a:pt x="92881" y="4043"/>
                  </a:cubicBezTo>
                  <a:cubicBezTo>
                    <a:pt x="92774" y="3912"/>
                    <a:pt x="92702" y="3757"/>
                    <a:pt x="92643" y="3590"/>
                  </a:cubicBezTo>
                  <a:cubicBezTo>
                    <a:pt x="92250" y="3507"/>
                    <a:pt x="91869" y="3424"/>
                    <a:pt x="91464" y="3364"/>
                  </a:cubicBezTo>
                  <a:cubicBezTo>
                    <a:pt x="89035" y="2959"/>
                    <a:pt x="86440" y="2924"/>
                    <a:pt x="83951" y="2805"/>
                  </a:cubicBezTo>
                  <a:cubicBezTo>
                    <a:pt x="83582" y="2793"/>
                    <a:pt x="83225" y="2781"/>
                    <a:pt x="82868" y="2745"/>
                  </a:cubicBezTo>
                  <a:lnTo>
                    <a:pt x="82808" y="2745"/>
                  </a:lnTo>
                  <a:cubicBezTo>
                    <a:pt x="77427" y="2352"/>
                    <a:pt x="72675" y="1"/>
                    <a:pt x="67318" y="1"/>
                  </a:cubicBezTo>
                  <a:close/>
                </a:path>
              </a:pathLst>
            </a:custGeom>
            <a:solidFill>
              <a:srgbClr val="6B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122"/>
            <p:cNvSpPr/>
            <p:nvPr/>
          </p:nvSpPr>
          <p:spPr>
            <a:xfrm>
              <a:off x="3219823" y="3853379"/>
              <a:ext cx="66766" cy="48082"/>
            </a:xfrm>
            <a:custGeom>
              <a:avLst/>
              <a:gdLst/>
              <a:ahLst/>
              <a:cxnLst/>
              <a:rect l="l" t="t" r="r" b="b"/>
              <a:pathLst>
                <a:path w="1751" h="1261" extrusionOk="0">
                  <a:moveTo>
                    <a:pt x="775" y="1"/>
                  </a:moveTo>
                  <a:lnTo>
                    <a:pt x="691" y="36"/>
                  </a:lnTo>
                  <a:cubicBezTo>
                    <a:pt x="263" y="156"/>
                    <a:pt x="1" y="644"/>
                    <a:pt x="120" y="1084"/>
                  </a:cubicBezTo>
                  <a:cubicBezTo>
                    <a:pt x="132" y="1132"/>
                    <a:pt x="144" y="1191"/>
                    <a:pt x="191" y="1215"/>
                  </a:cubicBezTo>
                  <a:cubicBezTo>
                    <a:pt x="227" y="1250"/>
                    <a:pt x="278" y="1261"/>
                    <a:pt x="330" y="1261"/>
                  </a:cubicBezTo>
                  <a:cubicBezTo>
                    <a:pt x="365" y="1261"/>
                    <a:pt x="400" y="1256"/>
                    <a:pt x="429" y="1251"/>
                  </a:cubicBezTo>
                  <a:cubicBezTo>
                    <a:pt x="679" y="1203"/>
                    <a:pt x="929" y="1168"/>
                    <a:pt x="1203" y="1132"/>
                  </a:cubicBezTo>
                  <a:cubicBezTo>
                    <a:pt x="1310" y="1108"/>
                    <a:pt x="1430" y="1096"/>
                    <a:pt x="1513" y="1037"/>
                  </a:cubicBezTo>
                  <a:cubicBezTo>
                    <a:pt x="1751" y="894"/>
                    <a:pt x="1739" y="501"/>
                    <a:pt x="1549" y="298"/>
                  </a:cubicBezTo>
                  <a:cubicBezTo>
                    <a:pt x="1346" y="84"/>
                    <a:pt x="1049" y="13"/>
                    <a:pt x="775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122"/>
            <p:cNvSpPr/>
            <p:nvPr/>
          </p:nvSpPr>
          <p:spPr>
            <a:xfrm>
              <a:off x="3694708" y="3883616"/>
              <a:ext cx="40913" cy="43811"/>
            </a:xfrm>
            <a:custGeom>
              <a:avLst/>
              <a:gdLst/>
              <a:ahLst/>
              <a:cxnLst/>
              <a:rect l="l" t="t" r="r" b="b"/>
              <a:pathLst>
                <a:path w="1073" h="1149" extrusionOk="0">
                  <a:moveTo>
                    <a:pt x="325" y="1"/>
                  </a:moveTo>
                  <a:cubicBezTo>
                    <a:pt x="314" y="1"/>
                    <a:pt x="305" y="2"/>
                    <a:pt x="298" y="5"/>
                  </a:cubicBezTo>
                  <a:cubicBezTo>
                    <a:pt x="239" y="17"/>
                    <a:pt x="203" y="65"/>
                    <a:pt x="191" y="125"/>
                  </a:cubicBezTo>
                  <a:cubicBezTo>
                    <a:pt x="144" y="279"/>
                    <a:pt x="84" y="434"/>
                    <a:pt x="48" y="589"/>
                  </a:cubicBezTo>
                  <a:cubicBezTo>
                    <a:pt x="25" y="648"/>
                    <a:pt x="1" y="720"/>
                    <a:pt x="13" y="791"/>
                  </a:cubicBezTo>
                  <a:cubicBezTo>
                    <a:pt x="60" y="994"/>
                    <a:pt x="358" y="1148"/>
                    <a:pt x="560" y="1148"/>
                  </a:cubicBezTo>
                  <a:cubicBezTo>
                    <a:pt x="787" y="1137"/>
                    <a:pt x="941" y="1018"/>
                    <a:pt x="1025" y="875"/>
                  </a:cubicBezTo>
                  <a:lnTo>
                    <a:pt x="1025" y="791"/>
                  </a:lnTo>
                  <a:cubicBezTo>
                    <a:pt x="1072" y="517"/>
                    <a:pt x="775" y="136"/>
                    <a:pt x="417" y="17"/>
                  </a:cubicBezTo>
                  <a:cubicBezTo>
                    <a:pt x="384" y="9"/>
                    <a:pt x="350" y="1"/>
                    <a:pt x="325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122"/>
            <p:cNvSpPr/>
            <p:nvPr/>
          </p:nvSpPr>
          <p:spPr>
            <a:xfrm>
              <a:off x="3007357" y="3903711"/>
              <a:ext cx="47243" cy="38321"/>
            </a:xfrm>
            <a:custGeom>
              <a:avLst/>
              <a:gdLst/>
              <a:ahLst/>
              <a:cxnLst/>
              <a:rect l="l" t="t" r="r" b="b"/>
              <a:pathLst>
                <a:path w="1239" h="1005" extrusionOk="0">
                  <a:moveTo>
                    <a:pt x="773" y="1"/>
                  </a:moveTo>
                  <a:cubicBezTo>
                    <a:pt x="533" y="1"/>
                    <a:pt x="246" y="139"/>
                    <a:pt x="72" y="348"/>
                  </a:cubicBezTo>
                  <a:cubicBezTo>
                    <a:pt x="48" y="371"/>
                    <a:pt x="13" y="419"/>
                    <a:pt x="13" y="443"/>
                  </a:cubicBezTo>
                  <a:cubicBezTo>
                    <a:pt x="1" y="502"/>
                    <a:pt x="48" y="550"/>
                    <a:pt x="96" y="586"/>
                  </a:cubicBezTo>
                  <a:cubicBezTo>
                    <a:pt x="203" y="681"/>
                    <a:pt x="346" y="788"/>
                    <a:pt x="465" y="895"/>
                  </a:cubicBezTo>
                  <a:cubicBezTo>
                    <a:pt x="525" y="943"/>
                    <a:pt x="572" y="979"/>
                    <a:pt x="644" y="1002"/>
                  </a:cubicBezTo>
                  <a:cubicBezTo>
                    <a:pt x="654" y="1004"/>
                    <a:pt x="664" y="1004"/>
                    <a:pt x="675" y="1004"/>
                  </a:cubicBezTo>
                  <a:cubicBezTo>
                    <a:pt x="862" y="1004"/>
                    <a:pt x="1100" y="812"/>
                    <a:pt x="1167" y="610"/>
                  </a:cubicBezTo>
                  <a:cubicBezTo>
                    <a:pt x="1239" y="407"/>
                    <a:pt x="1167" y="229"/>
                    <a:pt x="1072" y="74"/>
                  </a:cubicBezTo>
                  <a:lnTo>
                    <a:pt x="1013" y="62"/>
                  </a:lnTo>
                  <a:cubicBezTo>
                    <a:pt x="945" y="20"/>
                    <a:pt x="862" y="1"/>
                    <a:pt x="773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122"/>
            <p:cNvSpPr/>
            <p:nvPr/>
          </p:nvSpPr>
          <p:spPr>
            <a:xfrm>
              <a:off x="3422376" y="3972500"/>
              <a:ext cx="256424" cy="177724"/>
            </a:xfrm>
            <a:custGeom>
              <a:avLst/>
              <a:gdLst/>
              <a:ahLst/>
              <a:cxnLst/>
              <a:rect l="l" t="t" r="r" b="b"/>
              <a:pathLst>
                <a:path w="6725" h="4661" extrusionOk="0">
                  <a:moveTo>
                    <a:pt x="4311" y="0"/>
                  </a:moveTo>
                  <a:cubicBezTo>
                    <a:pt x="4247" y="0"/>
                    <a:pt x="4182" y="3"/>
                    <a:pt x="4119" y="8"/>
                  </a:cubicBezTo>
                  <a:cubicBezTo>
                    <a:pt x="2821" y="115"/>
                    <a:pt x="1249" y="925"/>
                    <a:pt x="666" y="2116"/>
                  </a:cubicBezTo>
                  <a:cubicBezTo>
                    <a:pt x="654" y="2151"/>
                    <a:pt x="630" y="2187"/>
                    <a:pt x="618" y="2235"/>
                  </a:cubicBezTo>
                  <a:cubicBezTo>
                    <a:pt x="606" y="2246"/>
                    <a:pt x="606" y="2258"/>
                    <a:pt x="594" y="2270"/>
                  </a:cubicBezTo>
                  <a:cubicBezTo>
                    <a:pt x="1" y="3701"/>
                    <a:pt x="1266" y="4660"/>
                    <a:pt x="2534" y="4660"/>
                  </a:cubicBezTo>
                  <a:cubicBezTo>
                    <a:pt x="2690" y="4660"/>
                    <a:pt x="2847" y="4646"/>
                    <a:pt x="2999" y="4616"/>
                  </a:cubicBezTo>
                  <a:cubicBezTo>
                    <a:pt x="4297" y="4342"/>
                    <a:pt x="6666" y="3675"/>
                    <a:pt x="6690" y="2008"/>
                  </a:cubicBezTo>
                  <a:cubicBezTo>
                    <a:pt x="6724" y="781"/>
                    <a:pt x="5447" y="0"/>
                    <a:pt x="4311" y="0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122"/>
            <p:cNvSpPr/>
            <p:nvPr/>
          </p:nvSpPr>
          <p:spPr>
            <a:xfrm>
              <a:off x="3888567" y="4209559"/>
              <a:ext cx="113551" cy="91970"/>
            </a:xfrm>
            <a:custGeom>
              <a:avLst/>
              <a:gdLst/>
              <a:ahLst/>
              <a:cxnLst/>
              <a:rect l="l" t="t" r="r" b="b"/>
              <a:pathLst>
                <a:path w="2978" h="2412" extrusionOk="0">
                  <a:moveTo>
                    <a:pt x="1650" y="1"/>
                  </a:moveTo>
                  <a:cubicBezTo>
                    <a:pt x="1399" y="1"/>
                    <a:pt x="1145" y="71"/>
                    <a:pt x="929" y="209"/>
                  </a:cubicBezTo>
                  <a:cubicBezTo>
                    <a:pt x="382" y="554"/>
                    <a:pt x="1" y="1256"/>
                    <a:pt x="346" y="1875"/>
                  </a:cubicBezTo>
                  <a:cubicBezTo>
                    <a:pt x="558" y="2262"/>
                    <a:pt x="914" y="2412"/>
                    <a:pt x="1293" y="2412"/>
                  </a:cubicBezTo>
                  <a:cubicBezTo>
                    <a:pt x="1510" y="2412"/>
                    <a:pt x="1733" y="2363"/>
                    <a:pt x="1941" y="2280"/>
                  </a:cubicBezTo>
                  <a:cubicBezTo>
                    <a:pt x="1989" y="2268"/>
                    <a:pt x="2049" y="2245"/>
                    <a:pt x="2084" y="2221"/>
                  </a:cubicBezTo>
                  <a:cubicBezTo>
                    <a:pt x="2132" y="2209"/>
                    <a:pt x="2180" y="2173"/>
                    <a:pt x="2203" y="2149"/>
                  </a:cubicBezTo>
                  <a:cubicBezTo>
                    <a:pt x="2715" y="1768"/>
                    <a:pt x="2977" y="1137"/>
                    <a:pt x="2656" y="554"/>
                  </a:cubicBezTo>
                  <a:cubicBezTo>
                    <a:pt x="2443" y="180"/>
                    <a:pt x="2051" y="1"/>
                    <a:pt x="1650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122"/>
            <p:cNvSpPr/>
            <p:nvPr/>
          </p:nvSpPr>
          <p:spPr>
            <a:xfrm>
              <a:off x="3941684" y="4245174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122"/>
            <p:cNvSpPr/>
            <p:nvPr/>
          </p:nvSpPr>
          <p:spPr>
            <a:xfrm>
              <a:off x="3941684" y="4244297"/>
              <a:ext cx="496" cy="915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24"/>
                  </a:moveTo>
                  <a:lnTo>
                    <a:pt x="1" y="24"/>
                  </a:lnTo>
                  <a:cubicBezTo>
                    <a:pt x="13" y="0"/>
                    <a:pt x="13" y="0"/>
                    <a:pt x="1" y="24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122"/>
            <p:cNvSpPr/>
            <p:nvPr/>
          </p:nvSpPr>
          <p:spPr>
            <a:xfrm>
              <a:off x="3941684" y="4245174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122"/>
            <p:cNvSpPr/>
            <p:nvPr/>
          </p:nvSpPr>
          <p:spPr>
            <a:xfrm>
              <a:off x="2207404" y="4104928"/>
              <a:ext cx="248722" cy="147334"/>
            </a:xfrm>
            <a:custGeom>
              <a:avLst/>
              <a:gdLst/>
              <a:ahLst/>
              <a:cxnLst/>
              <a:rect l="l" t="t" r="r" b="b"/>
              <a:pathLst>
                <a:path w="6523" h="3864" extrusionOk="0">
                  <a:moveTo>
                    <a:pt x="4897" y="1"/>
                  </a:moveTo>
                  <a:cubicBezTo>
                    <a:pt x="4382" y="1"/>
                    <a:pt x="3847" y="100"/>
                    <a:pt x="3489" y="190"/>
                  </a:cubicBezTo>
                  <a:cubicBezTo>
                    <a:pt x="2644" y="393"/>
                    <a:pt x="1" y="738"/>
                    <a:pt x="370" y="2095"/>
                  </a:cubicBezTo>
                  <a:cubicBezTo>
                    <a:pt x="695" y="3265"/>
                    <a:pt x="2340" y="3863"/>
                    <a:pt x="3504" y="3863"/>
                  </a:cubicBezTo>
                  <a:cubicBezTo>
                    <a:pt x="3619" y="3863"/>
                    <a:pt x="3730" y="3857"/>
                    <a:pt x="3835" y="3846"/>
                  </a:cubicBezTo>
                  <a:cubicBezTo>
                    <a:pt x="5156" y="3703"/>
                    <a:pt x="6192" y="2548"/>
                    <a:pt x="6383" y="1262"/>
                  </a:cubicBezTo>
                  <a:cubicBezTo>
                    <a:pt x="6523" y="265"/>
                    <a:pt x="5738" y="1"/>
                    <a:pt x="4897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122"/>
            <p:cNvSpPr/>
            <p:nvPr/>
          </p:nvSpPr>
          <p:spPr>
            <a:xfrm>
              <a:off x="1651262" y="3997780"/>
              <a:ext cx="212498" cy="105696"/>
            </a:xfrm>
            <a:custGeom>
              <a:avLst/>
              <a:gdLst/>
              <a:ahLst/>
              <a:cxnLst/>
              <a:rect l="l" t="t" r="r" b="b"/>
              <a:pathLst>
                <a:path w="5573" h="2772" extrusionOk="0">
                  <a:moveTo>
                    <a:pt x="2653" y="1"/>
                  </a:moveTo>
                  <a:cubicBezTo>
                    <a:pt x="1978" y="1"/>
                    <a:pt x="1328" y="213"/>
                    <a:pt x="751" y="595"/>
                  </a:cubicBezTo>
                  <a:cubicBezTo>
                    <a:pt x="667" y="631"/>
                    <a:pt x="572" y="691"/>
                    <a:pt x="489" y="798"/>
                  </a:cubicBezTo>
                  <a:cubicBezTo>
                    <a:pt x="382" y="881"/>
                    <a:pt x="310" y="976"/>
                    <a:pt x="275" y="1072"/>
                  </a:cubicBezTo>
                  <a:cubicBezTo>
                    <a:pt x="84" y="1405"/>
                    <a:pt x="1" y="1774"/>
                    <a:pt x="215" y="2131"/>
                  </a:cubicBezTo>
                  <a:cubicBezTo>
                    <a:pt x="501" y="2607"/>
                    <a:pt x="1156" y="2655"/>
                    <a:pt x="1644" y="2715"/>
                  </a:cubicBezTo>
                  <a:cubicBezTo>
                    <a:pt x="1970" y="2753"/>
                    <a:pt x="2296" y="2771"/>
                    <a:pt x="2621" y="2771"/>
                  </a:cubicBezTo>
                  <a:cubicBezTo>
                    <a:pt x="2996" y="2771"/>
                    <a:pt x="3369" y="2747"/>
                    <a:pt x="3739" y="2703"/>
                  </a:cubicBezTo>
                  <a:cubicBezTo>
                    <a:pt x="4275" y="2619"/>
                    <a:pt x="4966" y="2596"/>
                    <a:pt x="5204" y="2012"/>
                  </a:cubicBezTo>
                  <a:cubicBezTo>
                    <a:pt x="5573" y="1060"/>
                    <a:pt x="4180" y="286"/>
                    <a:pt x="3477" y="107"/>
                  </a:cubicBezTo>
                  <a:cubicBezTo>
                    <a:pt x="3200" y="35"/>
                    <a:pt x="2924" y="1"/>
                    <a:pt x="2653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122"/>
            <p:cNvSpPr/>
            <p:nvPr/>
          </p:nvSpPr>
          <p:spPr>
            <a:xfrm>
              <a:off x="2749057" y="4074652"/>
              <a:ext cx="70388" cy="61618"/>
            </a:xfrm>
            <a:custGeom>
              <a:avLst/>
              <a:gdLst/>
              <a:ahLst/>
              <a:cxnLst/>
              <a:rect l="l" t="t" r="r" b="b"/>
              <a:pathLst>
                <a:path w="1846" h="1616" extrusionOk="0">
                  <a:moveTo>
                    <a:pt x="958" y="0"/>
                  </a:moveTo>
                  <a:cubicBezTo>
                    <a:pt x="777" y="0"/>
                    <a:pt x="597" y="66"/>
                    <a:pt x="464" y="210"/>
                  </a:cubicBezTo>
                  <a:cubicBezTo>
                    <a:pt x="405" y="270"/>
                    <a:pt x="357" y="329"/>
                    <a:pt x="298" y="389"/>
                  </a:cubicBezTo>
                  <a:cubicBezTo>
                    <a:pt x="95" y="603"/>
                    <a:pt x="0" y="996"/>
                    <a:pt x="179" y="1258"/>
                  </a:cubicBezTo>
                  <a:cubicBezTo>
                    <a:pt x="348" y="1508"/>
                    <a:pt x="585" y="1615"/>
                    <a:pt x="847" y="1615"/>
                  </a:cubicBezTo>
                  <a:cubicBezTo>
                    <a:pt x="897" y="1615"/>
                    <a:pt x="948" y="1611"/>
                    <a:pt x="1000" y="1603"/>
                  </a:cubicBezTo>
                  <a:cubicBezTo>
                    <a:pt x="1214" y="1580"/>
                    <a:pt x="1405" y="1437"/>
                    <a:pt x="1548" y="1294"/>
                  </a:cubicBezTo>
                  <a:cubicBezTo>
                    <a:pt x="1822" y="1020"/>
                    <a:pt x="1845" y="532"/>
                    <a:pt x="1548" y="270"/>
                  </a:cubicBezTo>
                  <a:cubicBezTo>
                    <a:pt x="1548" y="270"/>
                    <a:pt x="1536" y="246"/>
                    <a:pt x="1524" y="246"/>
                  </a:cubicBezTo>
                  <a:cubicBezTo>
                    <a:pt x="1512" y="234"/>
                    <a:pt x="1512" y="222"/>
                    <a:pt x="1488" y="210"/>
                  </a:cubicBezTo>
                  <a:cubicBezTo>
                    <a:pt x="1347" y="75"/>
                    <a:pt x="1152" y="0"/>
                    <a:pt x="958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122"/>
            <p:cNvSpPr/>
            <p:nvPr/>
          </p:nvSpPr>
          <p:spPr>
            <a:xfrm>
              <a:off x="4027936" y="4018981"/>
              <a:ext cx="70426" cy="61732"/>
            </a:xfrm>
            <a:custGeom>
              <a:avLst/>
              <a:gdLst/>
              <a:ahLst/>
              <a:cxnLst/>
              <a:rect l="l" t="t" r="r" b="b"/>
              <a:pathLst>
                <a:path w="1847" h="1619" extrusionOk="0">
                  <a:moveTo>
                    <a:pt x="942" y="0"/>
                  </a:moveTo>
                  <a:cubicBezTo>
                    <a:pt x="762" y="0"/>
                    <a:pt x="584" y="64"/>
                    <a:pt x="453" y="206"/>
                  </a:cubicBezTo>
                  <a:cubicBezTo>
                    <a:pt x="394" y="265"/>
                    <a:pt x="346" y="325"/>
                    <a:pt x="299" y="385"/>
                  </a:cubicBezTo>
                  <a:cubicBezTo>
                    <a:pt x="84" y="611"/>
                    <a:pt x="1" y="992"/>
                    <a:pt x="180" y="1266"/>
                  </a:cubicBezTo>
                  <a:cubicBezTo>
                    <a:pt x="343" y="1521"/>
                    <a:pt x="585" y="1619"/>
                    <a:pt x="854" y="1619"/>
                  </a:cubicBezTo>
                  <a:cubicBezTo>
                    <a:pt x="898" y="1619"/>
                    <a:pt x="944" y="1616"/>
                    <a:pt x="989" y="1611"/>
                  </a:cubicBezTo>
                  <a:cubicBezTo>
                    <a:pt x="1203" y="1575"/>
                    <a:pt x="1394" y="1444"/>
                    <a:pt x="1549" y="1289"/>
                  </a:cubicBezTo>
                  <a:cubicBezTo>
                    <a:pt x="1811" y="1027"/>
                    <a:pt x="1846" y="551"/>
                    <a:pt x="1549" y="265"/>
                  </a:cubicBezTo>
                  <a:cubicBezTo>
                    <a:pt x="1549" y="265"/>
                    <a:pt x="1525" y="254"/>
                    <a:pt x="1513" y="254"/>
                  </a:cubicBezTo>
                  <a:cubicBezTo>
                    <a:pt x="1501" y="242"/>
                    <a:pt x="1501" y="218"/>
                    <a:pt x="1489" y="206"/>
                  </a:cubicBezTo>
                  <a:cubicBezTo>
                    <a:pt x="1340" y="76"/>
                    <a:pt x="1139" y="0"/>
                    <a:pt x="942" y="0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122"/>
            <p:cNvSpPr/>
            <p:nvPr/>
          </p:nvSpPr>
          <p:spPr>
            <a:xfrm>
              <a:off x="3064554" y="4013719"/>
              <a:ext cx="110806" cy="121253"/>
            </a:xfrm>
            <a:custGeom>
              <a:avLst/>
              <a:gdLst/>
              <a:ahLst/>
              <a:cxnLst/>
              <a:rect l="l" t="t" r="r" b="b"/>
              <a:pathLst>
                <a:path w="2906" h="3180" extrusionOk="0">
                  <a:moveTo>
                    <a:pt x="1304" y="0"/>
                  </a:moveTo>
                  <a:cubicBezTo>
                    <a:pt x="909" y="0"/>
                    <a:pt x="523" y="191"/>
                    <a:pt x="299" y="582"/>
                  </a:cubicBezTo>
                  <a:cubicBezTo>
                    <a:pt x="1" y="1094"/>
                    <a:pt x="25" y="1808"/>
                    <a:pt x="263" y="2344"/>
                  </a:cubicBezTo>
                  <a:cubicBezTo>
                    <a:pt x="275" y="2404"/>
                    <a:pt x="299" y="2439"/>
                    <a:pt x="334" y="2499"/>
                  </a:cubicBezTo>
                  <a:cubicBezTo>
                    <a:pt x="382" y="2594"/>
                    <a:pt x="441" y="2666"/>
                    <a:pt x="513" y="2713"/>
                  </a:cubicBezTo>
                  <a:cubicBezTo>
                    <a:pt x="760" y="2994"/>
                    <a:pt x="1092" y="3180"/>
                    <a:pt x="1499" y="3180"/>
                  </a:cubicBezTo>
                  <a:cubicBezTo>
                    <a:pt x="1523" y="3180"/>
                    <a:pt x="1548" y="3179"/>
                    <a:pt x="1572" y="3178"/>
                  </a:cubicBezTo>
                  <a:cubicBezTo>
                    <a:pt x="1989" y="3154"/>
                    <a:pt x="2358" y="2904"/>
                    <a:pt x="2561" y="2547"/>
                  </a:cubicBezTo>
                  <a:cubicBezTo>
                    <a:pt x="2906" y="1892"/>
                    <a:pt x="2727" y="951"/>
                    <a:pt x="2239" y="415"/>
                  </a:cubicBezTo>
                  <a:cubicBezTo>
                    <a:pt x="1986" y="141"/>
                    <a:pt x="1642" y="0"/>
                    <a:pt x="1304" y="0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122"/>
            <p:cNvSpPr/>
            <p:nvPr/>
          </p:nvSpPr>
          <p:spPr>
            <a:xfrm>
              <a:off x="2681832" y="4368146"/>
              <a:ext cx="116258" cy="96583"/>
            </a:xfrm>
            <a:custGeom>
              <a:avLst/>
              <a:gdLst/>
              <a:ahLst/>
              <a:cxnLst/>
              <a:rect l="l" t="t" r="r" b="b"/>
              <a:pathLst>
                <a:path w="3049" h="2533" extrusionOk="0">
                  <a:moveTo>
                    <a:pt x="2374" y="0"/>
                  </a:moveTo>
                  <a:cubicBezTo>
                    <a:pt x="1665" y="0"/>
                    <a:pt x="558" y="1286"/>
                    <a:pt x="310" y="1634"/>
                  </a:cubicBezTo>
                  <a:cubicBezTo>
                    <a:pt x="120" y="1896"/>
                    <a:pt x="1" y="2348"/>
                    <a:pt x="299" y="2491"/>
                  </a:cubicBezTo>
                  <a:cubicBezTo>
                    <a:pt x="346" y="2521"/>
                    <a:pt x="398" y="2533"/>
                    <a:pt x="452" y="2533"/>
                  </a:cubicBezTo>
                  <a:cubicBezTo>
                    <a:pt x="547" y="2533"/>
                    <a:pt x="648" y="2497"/>
                    <a:pt x="739" y="2467"/>
                  </a:cubicBezTo>
                  <a:cubicBezTo>
                    <a:pt x="1275" y="2277"/>
                    <a:pt x="1799" y="1991"/>
                    <a:pt x="2263" y="1645"/>
                  </a:cubicBezTo>
                  <a:cubicBezTo>
                    <a:pt x="2656" y="1348"/>
                    <a:pt x="3049" y="872"/>
                    <a:pt x="2870" y="407"/>
                  </a:cubicBezTo>
                  <a:cubicBezTo>
                    <a:pt x="2763" y="116"/>
                    <a:pt x="2586" y="0"/>
                    <a:pt x="2374" y="0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122"/>
            <p:cNvSpPr/>
            <p:nvPr/>
          </p:nvSpPr>
          <p:spPr>
            <a:xfrm>
              <a:off x="1980410" y="3927238"/>
              <a:ext cx="88576" cy="37444"/>
            </a:xfrm>
            <a:custGeom>
              <a:avLst/>
              <a:gdLst/>
              <a:ahLst/>
              <a:cxnLst/>
              <a:rect l="l" t="t" r="r" b="b"/>
              <a:pathLst>
                <a:path w="2323" h="982" extrusionOk="0">
                  <a:moveTo>
                    <a:pt x="1706" y="1"/>
                  </a:moveTo>
                  <a:cubicBezTo>
                    <a:pt x="1233" y="1"/>
                    <a:pt x="602" y="208"/>
                    <a:pt x="417" y="290"/>
                  </a:cubicBezTo>
                  <a:cubicBezTo>
                    <a:pt x="215" y="385"/>
                    <a:pt x="1" y="576"/>
                    <a:pt x="120" y="766"/>
                  </a:cubicBezTo>
                  <a:cubicBezTo>
                    <a:pt x="179" y="862"/>
                    <a:pt x="275" y="886"/>
                    <a:pt x="370" y="897"/>
                  </a:cubicBezTo>
                  <a:cubicBezTo>
                    <a:pt x="612" y="952"/>
                    <a:pt x="855" y="981"/>
                    <a:pt x="1104" y="981"/>
                  </a:cubicBezTo>
                  <a:cubicBezTo>
                    <a:pt x="1234" y="981"/>
                    <a:pt x="1366" y="973"/>
                    <a:pt x="1501" y="957"/>
                  </a:cubicBezTo>
                  <a:cubicBezTo>
                    <a:pt x="1822" y="933"/>
                    <a:pt x="2203" y="814"/>
                    <a:pt x="2251" y="481"/>
                  </a:cubicBezTo>
                  <a:cubicBezTo>
                    <a:pt x="2322" y="115"/>
                    <a:pt x="2058" y="1"/>
                    <a:pt x="1706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122"/>
            <p:cNvSpPr/>
            <p:nvPr/>
          </p:nvSpPr>
          <p:spPr>
            <a:xfrm>
              <a:off x="780500" y="3846591"/>
              <a:ext cx="329634" cy="502592"/>
            </a:xfrm>
            <a:custGeom>
              <a:avLst/>
              <a:gdLst/>
              <a:ahLst/>
              <a:cxnLst/>
              <a:rect l="l" t="t" r="r" b="b"/>
              <a:pathLst>
                <a:path w="8645" h="13181" extrusionOk="0">
                  <a:moveTo>
                    <a:pt x="8585" y="0"/>
                  </a:moveTo>
                  <a:lnTo>
                    <a:pt x="1620" y="500"/>
                  </a:lnTo>
                  <a:cubicBezTo>
                    <a:pt x="703" y="572"/>
                    <a:pt x="1" y="1334"/>
                    <a:pt x="1" y="2262"/>
                  </a:cubicBezTo>
                  <a:lnTo>
                    <a:pt x="12" y="5560"/>
                  </a:lnTo>
                  <a:lnTo>
                    <a:pt x="12" y="6632"/>
                  </a:lnTo>
                  <a:lnTo>
                    <a:pt x="48" y="11025"/>
                  </a:lnTo>
                  <a:cubicBezTo>
                    <a:pt x="48" y="11930"/>
                    <a:pt x="763" y="12692"/>
                    <a:pt x="1679" y="12752"/>
                  </a:cubicBezTo>
                  <a:lnTo>
                    <a:pt x="8644" y="13180"/>
                  </a:lnTo>
                  <a:lnTo>
                    <a:pt x="8644" y="11740"/>
                  </a:lnTo>
                  <a:lnTo>
                    <a:pt x="8644" y="10978"/>
                  </a:lnTo>
                  <a:lnTo>
                    <a:pt x="8621" y="6572"/>
                  </a:lnTo>
                  <a:lnTo>
                    <a:pt x="8609" y="4929"/>
                  </a:lnTo>
                  <a:lnTo>
                    <a:pt x="8585" y="1417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122"/>
            <p:cNvSpPr/>
            <p:nvPr/>
          </p:nvSpPr>
          <p:spPr>
            <a:xfrm>
              <a:off x="1108733" y="3560724"/>
              <a:ext cx="3251498" cy="1043351"/>
            </a:xfrm>
            <a:custGeom>
              <a:avLst/>
              <a:gdLst/>
              <a:ahLst/>
              <a:cxnLst/>
              <a:rect l="l" t="t" r="r" b="b"/>
              <a:pathLst>
                <a:path w="85274" h="27363" extrusionOk="0">
                  <a:moveTo>
                    <a:pt x="74905" y="0"/>
                  </a:moveTo>
                  <a:cubicBezTo>
                    <a:pt x="74709" y="0"/>
                    <a:pt x="74510" y="3"/>
                    <a:pt x="74308" y="8"/>
                  </a:cubicBezTo>
                  <a:lnTo>
                    <a:pt x="74308" y="10498"/>
                  </a:lnTo>
                  <a:lnTo>
                    <a:pt x="14550" y="10498"/>
                  </a:lnTo>
                  <a:lnTo>
                    <a:pt x="14550" y="3985"/>
                  </a:lnTo>
                  <a:cubicBezTo>
                    <a:pt x="12324" y="5199"/>
                    <a:pt x="10871" y="6307"/>
                    <a:pt x="10871" y="6307"/>
                  </a:cubicBezTo>
                  <a:cubicBezTo>
                    <a:pt x="8549" y="8223"/>
                    <a:pt x="3751" y="8747"/>
                    <a:pt x="1382" y="8890"/>
                  </a:cubicBezTo>
                  <a:cubicBezTo>
                    <a:pt x="1048" y="8902"/>
                    <a:pt x="787" y="8902"/>
                    <a:pt x="560" y="8926"/>
                  </a:cubicBezTo>
                  <a:cubicBezTo>
                    <a:pt x="203" y="8938"/>
                    <a:pt x="1" y="8938"/>
                    <a:pt x="1" y="8938"/>
                  </a:cubicBezTo>
                  <a:lnTo>
                    <a:pt x="13" y="12450"/>
                  </a:lnTo>
                  <a:lnTo>
                    <a:pt x="13" y="14081"/>
                  </a:lnTo>
                  <a:lnTo>
                    <a:pt x="36" y="18487"/>
                  </a:lnTo>
                  <a:lnTo>
                    <a:pt x="36" y="19249"/>
                  </a:lnTo>
                  <a:cubicBezTo>
                    <a:pt x="36" y="19249"/>
                    <a:pt x="132" y="19243"/>
                    <a:pt x="301" y="19243"/>
                  </a:cubicBezTo>
                  <a:cubicBezTo>
                    <a:pt x="386" y="19243"/>
                    <a:pt x="489" y="19245"/>
                    <a:pt x="608" y="19249"/>
                  </a:cubicBezTo>
                  <a:cubicBezTo>
                    <a:pt x="834" y="19261"/>
                    <a:pt x="1096" y="19261"/>
                    <a:pt x="1429" y="19284"/>
                  </a:cubicBezTo>
                  <a:cubicBezTo>
                    <a:pt x="3787" y="19415"/>
                    <a:pt x="8597" y="19880"/>
                    <a:pt x="10931" y="21761"/>
                  </a:cubicBezTo>
                  <a:cubicBezTo>
                    <a:pt x="10931" y="21761"/>
                    <a:pt x="18087" y="27143"/>
                    <a:pt x="25231" y="27143"/>
                  </a:cubicBezTo>
                  <a:cubicBezTo>
                    <a:pt x="25254" y="27143"/>
                    <a:pt x="25278" y="27143"/>
                    <a:pt x="25302" y="27142"/>
                  </a:cubicBezTo>
                  <a:lnTo>
                    <a:pt x="42530" y="27047"/>
                  </a:lnTo>
                  <a:cubicBezTo>
                    <a:pt x="44197" y="27035"/>
                    <a:pt x="45828" y="26845"/>
                    <a:pt x="47459" y="26464"/>
                  </a:cubicBezTo>
                  <a:cubicBezTo>
                    <a:pt x="50918" y="25657"/>
                    <a:pt x="54414" y="25393"/>
                    <a:pt x="57506" y="25393"/>
                  </a:cubicBezTo>
                  <a:cubicBezTo>
                    <a:pt x="62033" y="25393"/>
                    <a:pt x="65692" y="25959"/>
                    <a:pt x="67092" y="26214"/>
                  </a:cubicBezTo>
                  <a:cubicBezTo>
                    <a:pt x="67128" y="26214"/>
                    <a:pt x="67164" y="26226"/>
                    <a:pt x="67188" y="26226"/>
                  </a:cubicBezTo>
                  <a:cubicBezTo>
                    <a:pt x="67509" y="26273"/>
                    <a:pt x="67807" y="26369"/>
                    <a:pt x="68116" y="26440"/>
                  </a:cubicBezTo>
                  <a:cubicBezTo>
                    <a:pt x="70603" y="27114"/>
                    <a:pt x="72838" y="27363"/>
                    <a:pt x="74783" y="27363"/>
                  </a:cubicBezTo>
                  <a:cubicBezTo>
                    <a:pt x="78714" y="27363"/>
                    <a:pt x="81459" y="26347"/>
                    <a:pt x="82702" y="25773"/>
                  </a:cubicBezTo>
                  <a:cubicBezTo>
                    <a:pt x="84071" y="25059"/>
                    <a:pt x="85095" y="23963"/>
                    <a:pt x="85083" y="21844"/>
                  </a:cubicBezTo>
                  <a:cubicBezTo>
                    <a:pt x="85083" y="20844"/>
                    <a:pt x="84785" y="19915"/>
                    <a:pt x="84309" y="19225"/>
                  </a:cubicBezTo>
                  <a:cubicBezTo>
                    <a:pt x="83880" y="18594"/>
                    <a:pt x="83892" y="17748"/>
                    <a:pt x="84368" y="17141"/>
                  </a:cubicBezTo>
                  <a:cubicBezTo>
                    <a:pt x="84452" y="17022"/>
                    <a:pt x="84547" y="16879"/>
                    <a:pt x="84618" y="16736"/>
                  </a:cubicBezTo>
                  <a:cubicBezTo>
                    <a:pt x="85023" y="15986"/>
                    <a:pt x="85273" y="14879"/>
                    <a:pt x="85273" y="13605"/>
                  </a:cubicBezTo>
                  <a:cubicBezTo>
                    <a:pt x="85261" y="12200"/>
                    <a:pt x="84928" y="10962"/>
                    <a:pt x="84428" y="10248"/>
                  </a:cubicBezTo>
                  <a:cubicBezTo>
                    <a:pt x="84392" y="10200"/>
                    <a:pt x="84368" y="10140"/>
                    <a:pt x="84321" y="10093"/>
                  </a:cubicBezTo>
                  <a:cubicBezTo>
                    <a:pt x="84214" y="9962"/>
                    <a:pt x="84142" y="9819"/>
                    <a:pt x="84083" y="9652"/>
                  </a:cubicBezTo>
                  <a:cubicBezTo>
                    <a:pt x="83892" y="9128"/>
                    <a:pt x="83952" y="8521"/>
                    <a:pt x="84273" y="8033"/>
                  </a:cubicBezTo>
                  <a:cubicBezTo>
                    <a:pt x="84749" y="7330"/>
                    <a:pt x="85023" y="6402"/>
                    <a:pt x="85023" y="5414"/>
                  </a:cubicBezTo>
                  <a:cubicBezTo>
                    <a:pt x="85011" y="3282"/>
                    <a:pt x="83976" y="2211"/>
                    <a:pt x="82594" y="1508"/>
                  </a:cubicBezTo>
                  <a:cubicBezTo>
                    <a:pt x="81360" y="954"/>
                    <a:pt x="78705" y="0"/>
                    <a:pt x="74905" y="0"/>
                  </a:cubicBez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122"/>
            <p:cNvSpPr/>
            <p:nvPr/>
          </p:nvSpPr>
          <p:spPr>
            <a:xfrm>
              <a:off x="1150067" y="3784400"/>
              <a:ext cx="471249" cy="429039"/>
            </a:xfrm>
            <a:custGeom>
              <a:avLst/>
              <a:gdLst/>
              <a:ahLst/>
              <a:cxnLst/>
              <a:rect l="l" t="t" r="r" b="b"/>
              <a:pathLst>
                <a:path w="12359" h="11252" extrusionOk="0">
                  <a:moveTo>
                    <a:pt x="12359" y="0"/>
                  </a:moveTo>
                  <a:cubicBezTo>
                    <a:pt x="11264" y="691"/>
                    <a:pt x="10561" y="1214"/>
                    <a:pt x="10466" y="1286"/>
                  </a:cubicBezTo>
                  <a:cubicBezTo>
                    <a:pt x="7930" y="3358"/>
                    <a:pt x="3048" y="3929"/>
                    <a:pt x="345" y="4096"/>
                  </a:cubicBezTo>
                  <a:cubicBezTo>
                    <a:pt x="226" y="4096"/>
                    <a:pt x="107" y="4108"/>
                    <a:pt x="0" y="4108"/>
                  </a:cubicBezTo>
                  <a:lnTo>
                    <a:pt x="12" y="6572"/>
                  </a:lnTo>
                  <a:lnTo>
                    <a:pt x="24" y="11251"/>
                  </a:lnTo>
                  <a:cubicBezTo>
                    <a:pt x="24" y="11251"/>
                    <a:pt x="9406" y="11251"/>
                    <a:pt x="12359" y="4727"/>
                  </a:cubicBezTo>
                  <a:lnTo>
                    <a:pt x="12359" y="0"/>
                  </a:lnTo>
                  <a:close/>
                </a:path>
              </a:pathLst>
            </a:cu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122"/>
            <p:cNvSpPr/>
            <p:nvPr/>
          </p:nvSpPr>
          <p:spPr>
            <a:xfrm>
              <a:off x="3983018" y="3601867"/>
              <a:ext cx="334629" cy="503735"/>
            </a:xfrm>
            <a:custGeom>
              <a:avLst/>
              <a:gdLst/>
              <a:ahLst/>
              <a:cxnLst/>
              <a:rect l="l" t="t" r="r" b="b"/>
              <a:pathLst>
                <a:path w="8776" h="13211" extrusionOk="0">
                  <a:moveTo>
                    <a:pt x="0" y="1"/>
                  </a:moveTo>
                  <a:lnTo>
                    <a:pt x="0" y="4966"/>
                  </a:lnTo>
                  <a:lnTo>
                    <a:pt x="0" y="9430"/>
                  </a:lnTo>
                  <a:cubicBezTo>
                    <a:pt x="2866" y="12754"/>
                    <a:pt x="6183" y="13211"/>
                    <a:pt x="7790" y="13211"/>
                  </a:cubicBezTo>
                  <a:cubicBezTo>
                    <a:pt x="8400" y="13211"/>
                    <a:pt x="8763" y="13145"/>
                    <a:pt x="8763" y="13145"/>
                  </a:cubicBezTo>
                  <a:cubicBezTo>
                    <a:pt x="8775" y="12931"/>
                    <a:pt x="8775" y="12740"/>
                    <a:pt x="8775" y="12526"/>
                  </a:cubicBezTo>
                  <a:cubicBezTo>
                    <a:pt x="8763" y="11193"/>
                    <a:pt x="8418" y="10228"/>
                    <a:pt x="8108" y="9764"/>
                  </a:cubicBezTo>
                  <a:cubicBezTo>
                    <a:pt x="8096" y="9728"/>
                    <a:pt x="8061" y="9716"/>
                    <a:pt x="8049" y="9680"/>
                  </a:cubicBezTo>
                  <a:lnTo>
                    <a:pt x="8037" y="9657"/>
                  </a:lnTo>
                  <a:cubicBezTo>
                    <a:pt x="7858" y="9430"/>
                    <a:pt x="7739" y="9180"/>
                    <a:pt x="7644" y="8942"/>
                  </a:cubicBezTo>
                  <a:cubicBezTo>
                    <a:pt x="7334" y="8073"/>
                    <a:pt x="7442" y="7097"/>
                    <a:pt x="7965" y="6323"/>
                  </a:cubicBezTo>
                  <a:cubicBezTo>
                    <a:pt x="8335" y="5775"/>
                    <a:pt x="8525" y="5061"/>
                    <a:pt x="8525" y="4311"/>
                  </a:cubicBezTo>
                  <a:cubicBezTo>
                    <a:pt x="8525" y="2894"/>
                    <a:pt x="8001" y="2049"/>
                    <a:pt x="6727" y="1394"/>
                  </a:cubicBezTo>
                  <a:cubicBezTo>
                    <a:pt x="5596" y="894"/>
                    <a:pt x="3286" y="72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1" name="Google Shape;6981;p122"/>
          <p:cNvGrpSpPr/>
          <p:nvPr/>
        </p:nvGrpSpPr>
        <p:grpSpPr>
          <a:xfrm rot="1700277">
            <a:off x="2418356" y="363197"/>
            <a:ext cx="1579760" cy="1579760"/>
            <a:chOff x="-149451" y="2973528"/>
            <a:chExt cx="2344587" cy="2344587"/>
          </a:xfrm>
        </p:grpSpPr>
        <p:sp>
          <p:nvSpPr>
            <p:cNvPr id="6982" name="Google Shape;6982;p122"/>
            <p:cNvSpPr/>
            <p:nvPr/>
          </p:nvSpPr>
          <p:spPr>
            <a:xfrm>
              <a:off x="-149451" y="2973528"/>
              <a:ext cx="2344587" cy="2344587"/>
            </a:xfrm>
            <a:custGeom>
              <a:avLst/>
              <a:gdLst/>
              <a:ahLst/>
              <a:cxnLst/>
              <a:rect l="l" t="t" r="r" b="b"/>
              <a:pathLst>
                <a:path w="51972" h="51972" extrusionOk="0">
                  <a:moveTo>
                    <a:pt x="25980" y="1"/>
                  </a:moveTo>
                  <a:cubicBezTo>
                    <a:pt x="11633" y="1"/>
                    <a:pt x="1" y="11633"/>
                    <a:pt x="1" y="25980"/>
                  </a:cubicBezTo>
                  <a:cubicBezTo>
                    <a:pt x="1" y="40339"/>
                    <a:pt x="11633" y="51971"/>
                    <a:pt x="25980" y="51971"/>
                  </a:cubicBezTo>
                  <a:cubicBezTo>
                    <a:pt x="40339" y="51971"/>
                    <a:pt x="51971" y="40339"/>
                    <a:pt x="51971" y="25980"/>
                  </a:cubicBezTo>
                  <a:cubicBezTo>
                    <a:pt x="51971" y="11633"/>
                    <a:pt x="40339" y="1"/>
                    <a:pt x="25980" y="1"/>
                  </a:cubicBezTo>
                  <a:close/>
                </a:path>
              </a:pathLst>
            </a:custGeom>
            <a:solidFill>
              <a:srgbClr val="25BF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122"/>
            <p:cNvSpPr/>
            <p:nvPr/>
          </p:nvSpPr>
          <p:spPr>
            <a:xfrm>
              <a:off x="184655" y="3002536"/>
              <a:ext cx="1127993" cy="1247406"/>
            </a:xfrm>
            <a:custGeom>
              <a:avLst/>
              <a:gdLst/>
              <a:ahLst/>
              <a:cxnLst/>
              <a:rect l="l" t="t" r="r" b="b"/>
              <a:pathLst>
                <a:path w="25004" h="27651" extrusionOk="0">
                  <a:moveTo>
                    <a:pt x="12811" y="1"/>
                  </a:moveTo>
                  <a:cubicBezTo>
                    <a:pt x="9180" y="810"/>
                    <a:pt x="5822" y="2394"/>
                    <a:pt x="2953" y="4561"/>
                  </a:cubicBezTo>
                  <a:cubicBezTo>
                    <a:pt x="2953" y="4561"/>
                    <a:pt x="2977" y="4823"/>
                    <a:pt x="3191" y="5180"/>
                  </a:cubicBezTo>
                  <a:cubicBezTo>
                    <a:pt x="3394" y="5537"/>
                    <a:pt x="3048" y="5739"/>
                    <a:pt x="3072" y="5858"/>
                  </a:cubicBezTo>
                  <a:cubicBezTo>
                    <a:pt x="3084" y="5966"/>
                    <a:pt x="3275" y="5954"/>
                    <a:pt x="3096" y="6156"/>
                  </a:cubicBezTo>
                  <a:cubicBezTo>
                    <a:pt x="2929" y="6370"/>
                    <a:pt x="3096" y="6323"/>
                    <a:pt x="2953" y="6466"/>
                  </a:cubicBezTo>
                  <a:cubicBezTo>
                    <a:pt x="2798" y="6620"/>
                    <a:pt x="2655" y="6751"/>
                    <a:pt x="2548" y="6823"/>
                  </a:cubicBezTo>
                  <a:cubicBezTo>
                    <a:pt x="2441" y="6906"/>
                    <a:pt x="2477" y="7109"/>
                    <a:pt x="2262" y="7359"/>
                  </a:cubicBezTo>
                  <a:cubicBezTo>
                    <a:pt x="2060" y="7621"/>
                    <a:pt x="1655" y="7823"/>
                    <a:pt x="1655" y="8228"/>
                  </a:cubicBezTo>
                  <a:cubicBezTo>
                    <a:pt x="1655" y="8609"/>
                    <a:pt x="1048" y="9145"/>
                    <a:pt x="965" y="9371"/>
                  </a:cubicBezTo>
                  <a:cubicBezTo>
                    <a:pt x="893" y="9585"/>
                    <a:pt x="286" y="10395"/>
                    <a:pt x="250" y="10931"/>
                  </a:cubicBezTo>
                  <a:cubicBezTo>
                    <a:pt x="227" y="11466"/>
                    <a:pt x="227" y="12038"/>
                    <a:pt x="250" y="12359"/>
                  </a:cubicBezTo>
                  <a:cubicBezTo>
                    <a:pt x="286" y="12693"/>
                    <a:pt x="310" y="13050"/>
                    <a:pt x="227" y="13431"/>
                  </a:cubicBezTo>
                  <a:cubicBezTo>
                    <a:pt x="155" y="13824"/>
                    <a:pt x="72" y="14181"/>
                    <a:pt x="36" y="14895"/>
                  </a:cubicBezTo>
                  <a:cubicBezTo>
                    <a:pt x="0" y="15610"/>
                    <a:pt x="286" y="15919"/>
                    <a:pt x="953" y="16145"/>
                  </a:cubicBezTo>
                  <a:cubicBezTo>
                    <a:pt x="1643" y="16348"/>
                    <a:pt x="2917" y="16967"/>
                    <a:pt x="3227" y="17419"/>
                  </a:cubicBezTo>
                  <a:cubicBezTo>
                    <a:pt x="3560" y="17884"/>
                    <a:pt x="3739" y="18455"/>
                    <a:pt x="3977" y="18527"/>
                  </a:cubicBezTo>
                  <a:cubicBezTo>
                    <a:pt x="4227" y="18598"/>
                    <a:pt x="4441" y="19348"/>
                    <a:pt x="5251" y="19908"/>
                  </a:cubicBezTo>
                  <a:cubicBezTo>
                    <a:pt x="6072" y="20479"/>
                    <a:pt x="7608" y="20551"/>
                    <a:pt x="8287" y="21277"/>
                  </a:cubicBezTo>
                  <a:cubicBezTo>
                    <a:pt x="8978" y="22003"/>
                    <a:pt x="10216" y="23789"/>
                    <a:pt x="10537" y="24777"/>
                  </a:cubicBezTo>
                  <a:cubicBezTo>
                    <a:pt x="10871" y="25766"/>
                    <a:pt x="11406" y="26111"/>
                    <a:pt x="11966" y="26587"/>
                  </a:cubicBezTo>
                  <a:cubicBezTo>
                    <a:pt x="12538" y="27063"/>
                    <a:pt x="13252" y="27599"/>
                    <a:pt x="13788" y="27647"/>
                  </a:cubicBezTo>
                  <a:cubicBezTo>
                    <a:pt x="13826" y="27649"/>
                    <a:pt x="13862" y="27651"/>
                    <a:pt x="13897" y="27651"/>
                  </a:cubicBezTo>
                  <a:cubicBezTo>
                    <a:pt x="14354" y="27651"/>
                    <a:pt x="14547" y="27443"/>
                    <a:pt x="14514" y="27266"/>
                  </a:cubicBezTo>
                  <a:cubicBezTo>
                    <a:pt x="14502" y="27063"/>
                    <a:pt x="13812" y="26504"/>
                    <a:pt x="13704" y="26349"/>
                  </a:cubicBezTo>
                  <a:cubicBezTo>
                    <a:pt x="13609" y="26206"/>
                    <a:pt x="13383" y="25254"/>
                    <a:pt x="13073" y="24563"/>
                  </a:cubicBezTo>
                  <a:cubicBezTo>
                    <a:pt x="12740" y="23884"/>
                    <a:pt x="12716" y="23873"/>
                    <a:pt x="12811" y="23539"/>
                  </a:cubicBezTo>
                  <a:cubicBezTo>
                    <a:pt x="12919" y="23218"/>
                    <a:pt x="13145" y="22503"/>
                    <a:pt x="13454" y="22325"/>
                  </a:cubicBezTo>
                  <a:cubicBezTo>
                    <a:pt x="13788" y="22146"/>
                    <a:pt x="14026" y="22277"/>
                    <a:pt x="14252" y="21968"/>
                  </a:cubicBezTo>
                  <a:cubicBezTo>
                    <a:pt x="14454" y="21646"/>
                    <a:pt x="14526" y="21468"/>
                    <a:pt x="14514" y="21277"/>
                  </a:cubicBezTo>
                  <a:cubicBezTo>
                    <a:pt x="14502" y="21087"/>
                    <a:pt x="14169" y="20967"/>
                    <a:pt x="13859" y="20932"/>
                  </a:cubicBezTo>
                  <a:cubicBezTo>
                    <a:pt x="13538" y="20908"/>
                    <a:pt x="13431" y="20622"/>
                    <a:pt x="13002" y="20551"/>
                  </a:cubicBezTo>
                  <a:cubicBezTo>
                    <a:pt x="12561" y="20479"/>
                    <a:pt x="11966" y="20301"/>
                    <a:pt x="11823" y="20039"/>
                  </a:cubicBezTo>
                  <a:cubicBezTo>
                    <a:pt x="11698" y="19836"/>
                    <a:pt x="11471" y="19751"/>
                    <a:pt x="11270" y="19751"/>
                  </a:cubicBezTo>
                  <a:cubicBezTo>
                    <a:pt x="11222" y="19751"/>
                    <a:pt x="11176" y="19756"/>
                    <a:pt x="11133" y="19765"/>
                  </a:cubicBezTo>
                  <a:cubicBezTo>
                    <a:pt x="11053" y="19774"/>
                    <a:pt x="10905" y="19798"/>
                    <a:pt x="10729" y="19798"/>
                  </a:cubicBezTo>
                  <a:cubicBezTo>
                    <a:pt x="10455" y="19798"/>
                    <a:pt x="10112" y="19740"/>
                    <a:pt x="9859" y="19479"/>
                  </a:cubicBezTo>
                  <a:cubicBezTo>
                    <a:pt x="9430" y="19051"/>
                    <a:pt x="9394" y="18229"/>
                    <a:pt x="9323" y="17800"/>
                  </a:cubicBezTo>
                  <a:cubicBezTo>
                    <a:pt x="9240" y="17372"/>
                    <a:pt x="9168" y="17229"/>
                    <a:pt x="9287" y="16907"/>
                  </a:cubicBezTo>
                  <a:cubicBezTo>
                    <a:pt x="9394" y="16574"/>
                    <a:pt x="9394" y="16336"/>
                    <a:pt x="9894" y="16098"/>
                  </a:cubicBezTo>
                  <a:cubicBezTo>
                    <a:pt x="10184" y="15963"/>
                    <a:pt x="10571" y="15848"/>
                    <a:pt x="10942" y="15848"/>
                  </a:cubicBezTo>
                  <a:cubicBezTo>
                    <a:pt x="11228" y="15848"/>
                    <a:pt x="11504" y="15916"/>
                    <a:pt x="11716" y="16098"/>
                  </a:cubicBezTo>
                  <a:cubicBezTo>
                    <a:pt x="11890" y="16243"/>
                    <a:pt x="12124" y="16298"/>
                    <a:pt x="12365" y="16298"/>
                  </a:cubicBezTo>
                  <a:cubicBezTo>
                    <a:pt x="12816" y="16298"/>
                    <a:pt x="13291" y="16102"/>
                    <a:pt x="13431" y="15931"/>
                  </a:cubicBezTo>
                  <a:cubicBezTo>
                    <a:pt x="13633" y="15681"/>
                    <a:pt x="14252" y="14943"/>
                    <a:pt x="14752" y="14907"/>
                  </a:cubicBezTo>
                  <a:cubicBezTo>
                    <a:pt x="15252" y="14883"/>
                    <a:pt x="16074" y="14907"/>
                    <a:pt x="16383" y="14633"/>
                  </a:cubicBezTo>
                  <a:cubicBezTo>
                    <a:pt x="16717" y="14348"/>
                    <a:pt x="17919" y="13740"/>
                    <a:pt x="18134" y="13264"/>
                  </a:cubicBezTo>
                  <a:cubicBezTo>
                    <a:pt x="18336" y="12764"/>
                    <a:pt x="19157" y="11371"/>
                    <a:pt x="19157" y="10907"/>
                  </a:cubicBezTo>
                  <a:cubicBezTo>
                    <a:pt x="19157" y="10479"/>
                    <a:pt x="20432" y="9686"/>
                    <a:pt x="20958" y="9686"/>
                  </a:cubicBezTo>
                  <a:cubicBezTo>
                    <a:pt x="21003" y="9686"/>
                    <a:pt x="21042" y="9692"/>
                    <a:pt x="21074" y="9704"/>
                  </a:cubicBezTo>
                  <a:cubicBezTo>
                    <a:pt x="21115" y="9718"/>
                    <a:pt x="21157" y="9724"/>
                    <a:pt x="21200" y="9724"/>
                  </a:cubicBezTo>
                  <a:cubicBezTo>
                    <a:pt x="21608" y="9724"/>
                    <a:pt x="22094" y="9168"/>
                    <a:pt x="22277" y="9168"/>
                  </a:cubicBezTo>
                  <a:cubicBezTo>
                    <a:pt x="22347" y="9168"/>
                    <a:pt x="22464" y="9180"/>
                    <a:pt x="22603" y="9180"/>
                  </a:cubicBezTo>
                  <a:cubicBezTo>
                    <a:pt x="22887" y="9180"/>
                    <a:pt x="23259" y="9131"/>
                    <a:pt x="23491" y="8835"/>
                  </a:cubicBezTo>
                  <a:cubicBezTo>
                    <a:pt x="23849" y="8406"/>
                    <a:pt x="24122" y="8121"/>
                    <a:pt x="24408" y="7704"/>
                  </a:cubicBezTo>
                  <a:cubicBezTo>
                    <a:pt x="24789" y="7311"/>
                    <a:pt x="25003" y="6668"/>
                    <a:pt x="23968" y="6359"/>
                  </a:cubicBezTo>
                  <a:cubicBezTo>
                    <a:pt x="22944" y="6025"/>
                    <a:pt x="22182" y="5930"/>
                    <a:pt x="21563" y="5597"/>
                  </a:cubicBezTo>
                  <a:cubicBezTo>
                    <a:pt x="20969" y="5259"/>
                    <a:pt x="20387" y="5013"/>
                    <a:pt x="19917" y="5013"/>
                  </a:cubicBezTo>
                  <a:cubicBezTo>
                    <a:pt x="19906" y="5013"/>
                    <a:pt x="19895" y="5013"/>
                    <a:pt x="19884" y="5013"/>
                  </a:cubicBezTo>
                  <a:cubicBezTo>
                    <a:pt x="19873" y="5013"/>
                    <a:pt x="19862" y="5014"/>
                    <a:pt x="19850" y="5014"/>
                  </a:cubicBezTo>
                  <a:cubicBezTo>
                    <a:pt x="19533" y="5014"/>
                    <a:pt x="19012" y="4910"/>
                    <a:pt x="18538" y="4910"/>
                  </a:cubicBezTo>
                  <a:cubicBezTo>
                    <a:pt x="18302" y="4910"/>
                    <a:pt x="18077" y="4936"/>
                    <a:pt x="17895" y="5013"/>
                  </a:cubicBezTo>
                  <a:cubicBezTo>
                    <a:pt x="17324" y="5251"/>
                    <a:pt x="16717" y="6430"/>
                    <a:pt x="15836" y="6632"/>
                  </a:cubicBezTo>
                  <a:cubicBezTo>
                    <a:pt x="15683" y="6670"/>
                    <a:pt x="15491" y="6687"/>
                    <a:pt x="15273" y="6687"/>
                  </a:cubicBezTo>
                  <a:cubicBezTo>
                    <a:pt x="14247" y="6687"/>
                    <a:pt x="12665" y="6316"/>
                    <a:pt x="12145" y="6001"/>
                  </a:cubicBezTo>
                  <a:cubicBezTo>
                    <a:pt x="11537" y="5608"/>
                    <a:pt x="11359" y="4823"/>
                    <a:pt x="11537" y="4430"/>
                  </a:cubicBezTo>
                  <a:cubicBezTo>
                    <a:pt x="11716" y="4049"/>
                    <a:pt x="11787" y="3346"/>
                    <a:pt x="11740" y="3084"/>
                  </a:cubicBezTo>
                  <a:cubicBezTo>
                    <a:pt x="11704" y="2810"/>
                    <a:pt x="12633" y="2322"/>
                    <a:pt x="12954" y="1977"/>
                  </a:cubicBezTo>
                  <a:cubicBezTo>
                    <a:pt x="13276" y="1632"/>
                    <a:pt x="13573" y="548"/>
                    <a:pt x="12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122"/>
            <p:cNvSpPr/>
            <p:nvPr/>
          </p:nvSpPr>
          <p:spPr>
            <a:xfrm>
              <a:off x="951664" y="4213956"/>
              <a:ext cx="884160" cy="1042550"/>
            </a:xfrm>
            <a:custGeom>
              <a:avLst/>
              <a:gdLst/>
              <a:ahLst/>
              <a:cxnLst/>
              <a:rect l="l" t="t" r="r" b="b"/>
              <a:pathLst>
                <a:path w="19599" h="23110" extrusionOk="0">
                  <a:moveTo>
                    <a:pt x="5062" y="0"/>
                  </a:moveTo>
                  <a:cubicBezTo>
                    <a:pt x="4588" y="0"/>
                    <a:pt x="4017" y="122"/>
                    <a:pt x="3706" y="122"/>
                  </a:cubicBezTo>
                  <a:cubicBezTo>
                    <a:pt x="3664" y="122"/>
                    <a:pt x="3627" y="120"/>
                    <a:pt x="3596" y="115"/>
                  </a:cubicBezTo>
                  <a:cubicBezTo>
                    <a:pt x="3575" y="112"/>
                    <a:pt x="3553" y="110"/>
                    <a:pt x="3529" y="110"/>
                  </a:cubicBezTo>
                  <a:cubicBezTo>
                    <a:pt x="3139" y="110"/>
                    <a:pt x="2420" y="558"/>
                    <a:pt x="2263" y="794"/>
                  </a:cubicBezTo>
                  <a:cubicBezTo>
                    <a:pt x="2096" y="1056"/>
                    <a:pt x="2096" y="2580"/>
                    <a:pt x="2263" y="2854"/>
                  </a:cubicBezTo>
                  <a:cubicBezTo>
                    <a:pt x="2429" y="3116"/>
                    <a:pt x="2263" y="3556"/>
                    <a:pt x="1858" y="4187"/>
                  </a:cubicBezTo>
                  <a:cubicBezTo>
                    <a:pt x="1453" y="4830"/>
                    <a:pt x="977" y="5640"/>
                    <a:pt x="489" y="6128"/>
                  </a:cubicBezTo>
                  <a:cubicBezTo>
                    <a:pt x="0" y="6616"/>
                    <a:pt x="227" y="9354"/>
                    <a:pt x="489" y="9664"/>
                  </a:cubicBezTo>
                  <a:cubicBezTo>
                    <a:pt x="762" y="9985"/>
                    <a:pt x="1501" y="11498"/>
                    <a:pt x="2525" y="11926"/>
                  </a:cubicBezTo>
                  <a:cubicBezTo>
                    <a:pt x="3537" y="12343"/>
                    <a:pt x="4751" y="13105"/>
                    <a:pt x="4751" y="13105"/>
                  </a:cubicBezTo>
                  <a:cubicBezTo>
                    <a:pt x="6620" y="14129"/>
                    <a:pt x="6668" y="15855"/>
                    <a:pt x="6513" y="16189"/>
                  </a:cubicBezTo>
                  <a:cubicBezTo>
                    <a:pt x="6335" y="16498"/>
                    <a:pt x="6251" y="17546"/>
                    <a:pt x="5715" y="17903"/>
                  </a:cubicBezTo>
                  <a:cubicBezTo>
                    <a:pt x="5180" y="18260"/>
                    <a:pt x="5977" y="19094"/>
                    <a:pt x="5370" y="19963"/>
                  </a:cubicBezTo>
                  <a:cubicBezTo>
                    <a:pt x="4763" y="20832"/>
                    <a:pt x="3668" y="21796"/>
                    <a:pt x="3239" y="22332"/>
                  </a:cubicBezTo>
                  <a:cubicBezTo>
                    <a:pt x="2810" y="22880"/>
                    <a:pt x="2810" y="23035"/>
                    <a:pt x="3572" y="23106"/>
                  </a:cubicBezTo>
                  <a:cubicBezTo>
                    <a:pt x="3593" y="23108"/>
                    <a:pt x="3615" y="23109"/>
                    <a:pt x="3638" y="23109"/>
                  </a:cubicBezTo>
                  <a:cubicBezTo>
                    <a:pt x="4422" y="23109"/>
                    <a:pt x="6317" y="21943"/>
                    <a:pt x="6942" y="21677"/>
                  </a:cubicBezTo>
                  <a:cubicBezTo>
                    <a:pt x="7609" y="21392"/>
                    <a:pt x="7704" y="19808"/>
                    <a:pt x="8406" y="19213"/>
                  </a:cubicBezTo>
                  <a:cubicBezTo>
                    <a:pt x="9109" y="18617"/>
                    <a:pt x="9954" y="18558"/>
                    <a:pt x="10978" y="18320"/>
                  </a:cubicBezTo>
                  <a:cubicBezTo>
                    <a:pt x="11990" y="18058"/>
                    <a:pt x="13657" y="17320"/>
                    <a:pt x="14407" y="17046"/>
                  </a:cubicBezTo>
                  <a:cubicBezTo>
                    <a:pt x="15133" y="16784"/>
                    <a:pt x="15109" y="16355"/>
                    <a:pt x="15431" y="15760"/>
                  </a:cubicBezTo>
                  <a:cubicBezTo>
                    <a:pt x="15764" y="15165"/>
                    <a:pt x="16562" y="14629"/>
                    <a:pt x="16931" y="14296"/>
                  </a:cubicBezTo>
                  <a:cubicBezTo>
                    <a:pt x="17312" y="13974"/>
                    <a:pt x="17515" y="12843"/>
                    <a:pt x="17253" y="12569"/>
                  </a:cubicBezTo>
                  <a:cubicBezTo>
                    <a:pt x="16979" y="12307"/>
                    <a:pt x="16812" y="11331"/>
                    <a:pt x="17253" y="10700"/>
                  </a:cubicBezTo>
                  <a:cubicBezTo>
                    <a:pt x="17681" y="10057"/>
                    <a:pt x="18336" y="9033"/>
                    <a:pt x="18860" y="8390"/>
                  </a:cubicBezTo>
                  <a:cubicBezTo>
                    <a:pt x="19396" y="7747"/>
                    <a:pt x="19598" y="7211"/>
                    <a:pt x="18955" y="6783"/>
                  </a:cubicBezTo>
                  <a:cubicBezTo>
                    <a:pt x="18336" y="6354"/>
                    <a:pt x="17157" y="6021"/>
                    <a:pt x="16633" y="5914"/>
                  </a:cubicBezTo>
                  <a:cubicBezTo>
                    <a:pt x="16121" y="5818"/>
                    <a:pt x="16193" y="5342"/>
                    <a:pt x="15276" y="4806"/>
                  </a:cubicBezTo>
                  <a:cubicBezTo>
                    <a:pt x="14359" y="4270"/>
                    <a:pt x="13716" y="3449"/>
                    <a:pt x="13169" y="2639"/>
                  </a:cubicBezTo>
                  <a:cubicBezTo>
                    <a:pt x="12757" y="2039"/>
                    <a:pt x="12116" y="1648"/>
                    <a:pt x="11550" y="1648"/>
                  </a:cubicBezTo>
                  <a:cubicBezTo>
                    <a:pt x="11363" y="1648"/>
                    <a:pt x="11185" y="1691"/>
                    <a:pt x="11026" y="1782"/>
                  </a:cubicBezTo>
                  <a:cubicBezTo>
                    <a:pt x="10887" y="1863"/>
                    <a:pt x="10742" y="1895"/>
                    <a:pt x="10591" y="1895"/>
                  </a:cubicBezTo>
                  <a:cubicBezTo>
                    <a:pt x="10032" y="1895"/>
                    <a:pt x="9402" y="1451"/>
                    <a:pt x="8763" y="1413"/>
                  </a:cubicBezTo>
                  <a:cubicBezTo>
                    <a:pt x="7942" y="1353"/>
                    <a:pt x="6132" y="377"/>
                    <a:pt x="5644" y="115"/>
                  </a:cubicBezTo>
                  <a:cubicBezTo>
                    <a:pt x="5501" y="29"/>
                    <a:pt x="5293" y="0"/>
                    <a:pt x="5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122"/>
            <p:cNvSpPr/>
            <p:nvPr/>
          </p:nvSpPr>
          <p:spPr>
            <a:xfrm>
              <a:off x="1681094" y="3241545"/>
              <a:ext cx="425952" cy="513064"/>
            </a:xfrm>
            <a:custGeom>
              <a:avLst/>
              <a:gdLst/>
              <a:ahLst/>
              <a:cxnLst/>
              <a:rect l="l" t="t" r="r" b="b"/>
              <a:pathLst>
                <a:path w="9442" h="11373" extrusionOk="0">
                  <a:moveTo>
                    <a:pt x="1941" y="1"/>
                  </a:moveTo>
                  <a:cubicBezTo>
                    <a:pt x="1941" y="1"/>
                    <a:pt x="1643" y="429"/>
                    <a:pt x="1179" y="858"/>
                  </a:cubicBezTo>
                  <a:cubicBezTo>
                    <a:pt x="714" y="1299"/>
                    <a:pt x="595" y="1608"/>
                    <a:pt x="476" y="1858"/>
                  </a:cubicBezTo>
                  <a:cubicBezTo>
                    <a:pt x="357" y="2108"/>
                    <a:pt x="0" y="3180"/>
                    <a:pt x="143" y="3644"/>
                  </a:cubicBezTo>
                  <a:cubicBezTo>
                    <a:pt x="286" y="4109"/>
                    <a:pt x="226" y="4430"/>
                    <a:pt x="750" y="4823"/>
                  </a:cubicBezTo>
                  <a:cubicBezTo>
                    <a:pt x="1286" y="5204"/>
                    <a:pt x="1762" y="5347"/>
                    <a:pt x="1524" y="6073"/>
                  </a:cubicBezTo>
                  <a:cubicBezTo>
                    <a:pt x="1286" y="6787"/>
                    <a:pt x="1465" y="7561"/>
                    <a:pt x="1215" y="7942"/>
                  </a:cubicBezTo>
                  <a:cubicBezTo>
                    <a:pt x="953" y="8335"/>
                    <a:pt x="929" y="9073"/>
                    <a:pt x="1524" y="9585"/>
                  </a:cubicBezTo>
                  <a:cubicBezTo>
                    <a:pt x="2119" y="10085"/>
                    <a:pt x="2858" y="9966"/>
                    <a:pt x="3036" y="10014"/>
                  </a:cubicBezTo>
                  <a:cubicBezTo>
                    <a:pt x="3203" y="10062"/>
                    <a:pt x="3917" y="10407"/>
                    <a:pt x="4024" y="10621"/>
                  </a:cubicBezTo>
                  <a:cubicBezTo>
                    <a:pt x="4132" y="10847"/>
                    <a:pt x="4715" y="11097"/>
                    <a:pt x="5144" y="11312"/>
                  </a:cubicBezTo>
                  <a:cubicBezTo>
                    <a:pt x="5231" y="11353"/>
                    <a:pt x="5318" y="11373"/>
                    <a:pt x="5401" y="11373"/>
                  </a:cubicBezTo>
                  <a:cubicBezTo>
                    <a:pt x="5728" y="11373"/>
                    <a:pt x="6013" y="11076"/>
                    <a:pt x="6156" y="10621"/>
                  </a:cubicBezTo>
                  <a:cubicBezTo>
                    <a:pt x="6280" y="10233"/>
                    <a:pt x="6674" y="10062"/>
                    <a:pt x="7038" y="10062"/>
                  </a:cubicBezTo>
                  <a:cubicBezTo>
                    <a:pt x="7199" y="10062"/>
                    <a:pt x="7354" y="10095"/>
                    <a:pt x="7477" y="10157"/>
                  </a:cubicBezTo>
                  <a:cubicBezTo>
                    <a:pt x="7783" y="10329"/>
                    <a:pt x="8127" y="10440"/>
                    <a:pt x="8405" y="10440"/>
                  </a:cubicBezTo>
                  <a:cubicBezTo>
                    <a:pt x="8473" y="10440"/>
                    <a:pt x="8538" y="10433"/>
                    <a:pt x="8596" y="10419"/>
                  </a:cubicBezTo>
                  <a:cubicBezTo>
                    <a:pt x="8870" y="10335"/>
                    <a:pt x="9430" y="10133"/>
                    <a:pt x="9442" y="10133"/>
                  </a:cubicBezTo>
                  <a:cubicBezTo>
                    <a:pt x="7799" y="6156"/>
                    <a:pt x="5203" y="2680"/>
                    <a:pt x="1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122"/>
            <p:cNvSpPr/>
            <p:nvPr/>
          </p:nvSpPr>
          <p:spPr>
            <a:xfrm>
              <a:off x="1017168" y="3851337"/>
              <a:ext cx="245547" cy="256735"/>
            </a:xfrm>
            <a:custGeom>
              <a:avLst/>
              <a:gdLst/>
              <a:ahLst/>
              <a:cxnLst/>
              <a:rect l="l" t="t" r="r" b="b"/>
              <a:pathLst>
                <a:path w="5443" h="5691" extrusionOk="0">
                  <a:moveTo>
                    <a:pt x="3318" y="0"/>
                  </a:moveTo>
                  <a:cubicBezTo>
                    <a:pt x="3147" y="0"/>
                    <a:pt x="2966" y="41"/>
                    <a:pt x="2799" y="140"/>
                  </a:cubicBezTo>
                  <a:cubicBezTo>
                    <a:pt x="2311" y="426"/>
                    <a:pt x="2108" y="1081"/>
                    <a:pt x="2025" y="1545"/>
                  </a:cubicBezTo>
                  <a:cubicBezTo>
                    <a:pt x="1930" y="1986"/>
                    <a:pt x="1037" y="2331"/>
                    <a:pt x="1073" y="3153"/>
                  </a:cubicBezTo>
                  <a:cubicBezTo>
                    <a:pt x="1073" y="3153"/>
                    <a:pt x="1073" y="3641"/>
                    <a:pt x="715" y="3974"/>
                  </a:cubicBezTo>
                  <a:cubicBezTo>
                    <a:pt x="358" y="4296"/>
                    <a:pt x="1" y="4867"/>
                    <a:pt x="358" y="4939"/>
                  </a:cubicBezTo>
                  <a:cubicBezTo>
                    <a:pt x="715" y="5010"/>
                    <a:pt x="1477" y="5117"/>
                    <a:pt x="1656" y="5224"/>
                  </a:cubicBezTo>
                  <a:cubicBezTo>
                    <a:pt x="1808" y="5306"/>
                    <a:pt x="2516" y="5690"/>
                    <a:pt x="2875" y="5690"/>
                  </a:cubicBezTo>
                  <a:cubicBezTo>
                    <a:pt x="2937" y="5690"/>
                    <a:pt x="2989" y="5679"/>
                    <a:pt x="3025" y="5653"/>
                  </a:cubicBezTo>
                  <a:cubicBezTo>
                    <a:pt x="3275" y="5474"/>
                    <a:pt x="3454" y="5034"/>
                    <a:pt x="3716" y="5010"/>
                  </a:cubicBezTo>
                  <a:cubicBezTo>
                    <a:pt x="3966" y="4986"/>
                    <a:pt x="4037" y="4343"/>
                    <a:pt x="4252" y="4129"/>
                  </a:cubicBezTo>
                  <a:cubicBezTo>
                    <a:pt x="4454" y="3926"/>
                    <a:pt x="5216" y="3212"/>
                    <a:pt x="5287" y="2641"/>
                  </a:cubicBezTo>
                  <a:cubicBezTo>
                    <a:pt x="5359" y="2069"/>
                    <a:pt x="5442" y="1212"/>
                    <a:pt x="5287" y="986"/>
                  </a:cubicBezTo>
                  <a:cubicBezTo>
                    <a:pt x="5144" y="771"/>
                    <a:pt x="4144" y="640"/>
                    <a:pt x="4037" y="355"/>
                  </a:cubicBezTo>
                  <a:cubicBezTo>
                    <a:pt x="3966" y="164"/>
                    <a:pt x="3661" y="0"/>
                    <a:pt x="3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122"/>
            <p:cNvSpPr/>
            <p:nvPr/>
          </p:nvSpPr>
          <p:spPr>
            <a:xfrm>
              <a:off x="1239755" y="3990917"/>
              <a:ext cx="161503" cy="96947"/>
            </a:xfrm>
            <a:custGeom>
              <a:avLst/>
              <a:gdLst/>
              <a:ahLst/>
              <a:cxnLst/>
              <a:rect l="l" t="t" r="r" b="b"/>
              <a:pathLst>
                <a:path w="3580" h="2149" extrusionOk="0">
                  <a:moveTo>
                    <a:pt x="1975" y="1"/>
                  </a:moveTo>
                  <a:cubicBezTo>
                    <a:pt x="1925" y="1"/>
                    <a:pt x="1866" y="15"/>
                    <a:pt x="1794" y="47"/>
                  </a:cubicBezTo>
                  <a:cubicBezTo>
                    <a:pt x="1413" y="225"/>
                    <a:pt x="1520" y="297"/>
                    <a:pt x="1330" y="440"/>
                  </a:cubicBezTo>
                  <a:cubicBezTo>
                    <a:pt x="1175" y="606"/>
                    <a:pt x="877" y="832"/>
                    <a:pt x="877" y="832"/>
                  </a:cubicBezTo>
                  <a:cubicBezTo>
                    <a:pt x="877" y="832"/>
                    <a:pt x="461" y="1213"/>
                    <a:pt x="163" y="1630"/>
                  </a:cubicBezTo>
                  <a:cubicBezTo>
                    <a:pt x="1" y="1857"/>
                    <a:pt x="164" y="1901"/>
                    <a:pt x="381" y="1901"/>
                  </a:cubicBezTo>
                  <a:cubicBezTo>
                    <a:pt x="514" y="1901"/>
                    <a:pt x="667" y="1884"/>
                    <a:pt x="777" y="1884"/>
                  </a:cubicBezTo>
                  <a:cubicBezTo>
                    <a:pt x="817" y="1884"/>
                    <a:pt x="851" y="1886"/>
                    <a:pt x="877" y="1892"/>
                  </a:cubicBezTo>
                  <a:cubicBezTo>
                    <a:pt x="1052" y="1923"/>
                    <a:pt x="1111" y="2149"/>
                    <a:pt x="1392" y="2149"/>
                  </a:cubicBezTo>
                  <a:cubicBezTo>
                    <a:pt x="1437" y="2149"/>
                    <a:pt x="1487" y="2143"/>
                    <a:pt x="1544" y="2130"/>
                  </a:cubicBezTo>
                  <a:cubicBezTo>
                    <a:pt x="1713" y="2087"/>
                    <a:pt x="1753" y="2081"/>
                    <a:pt x="1765" y="2081"/>
                  </a:cubicBezTo>
                  <a:cubicBezTo>
                    <a:pt x="1770" y="2081"/>
                    <a:pt x="1770" y="2082"/>
                    <a:pt x="1773" y="2082"/>
                  </a:cubicBezTo>
                  <a:cubicBezTo>
                    <a:pt x="1780" y="2082"/>
                    <a:pt x="1801" y="2075"/>
                    <a:pt x="1961" y="2023"/>
                  </a:cubicBezTo>
                  <a:cubicBezTo>
                    <a:pt x="2354" y="1892"/>
                    <a:pt x="2473" y="1928"/>
                    <a:pt x="2854" y="1892"/>
                  </a:cubicBezTo>
                  <a:cubicBezTo>
                    <a:pt x="3247" y="1845"/>
                    <a:pt x="3163" y="1571"/>
                    <a:pt x="3366" y="1321"/>
                  </a:cubicBezTo>
                  <a:cubicBezTo>
                    <a:pt x="3568" y="1083"/>
                    <a:pt x="3580" y="856"/>
                    <a:pt x="3366" y="654"/>
                  </a:cubicBezTo>
                  <a:cubicBezTo>
                    <a:pt x="3331" y="621"/>
                    <a:pt x="3299" y="608"/>
                    <a:pt x="3268" y="608"/>
                  </a:cubicBezTo>
                  <a:cubicBezTo>
                    <a:pt x="3149" y="608"/>
                    <a:pt x="3045" y="800"/>
                    <a:pt x="2875" y="800"/>
                  </a:cubicBezTo>
                  <a:cubicBezTo>
                    <a:pt x="2800" y="800"/>
                    <a:pt x="2712" y="762"/>
                    <a:pt x="2604" y="654"/>
                  </a:cubicBezTo>
                  <a:cubicBezTo>
                    <a:pt x="2261" y="311"/>
                    <a:pt x="2208" y="1"/>
                    <a:pt x="1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8" name="Google Shape;6988;p122"/>
          <p:cNvSpPr/>
          <p:nvPr/>
        </p:nvSpPr>
        <p:spPr>
          <a:xfrm rot="8240945">
            <a:off x="4518426" y="3145922"/>
            <a:ext cx="215973" cy="45800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99CC47-34D0-4471-AF56-4FF9ED7E21A6}"/>
              </a:ext>
            </a:extLst>
          </p:cNvPr>
          <p:cNvSpPr/>
          <p:nvPr/>
        </p:nvSpPr>
        <p:spPr>
          <a:xfrm>
            <a:off x="4953000" y="3294721"/>
            <a:ext cx="3669818" cy="750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Google Shape;7246;p124">
            <a:extLst>
              <a:ext uri="{FF2B5EF4-FFF2-40B4-BE49-F238E27FC236}">
                <a16:creationId xmlns:a16="http://schemas.microsoft.com/office/drawing/2014/main" id="{D8DB3364-FAA9-42C1-9E8B-BD7E261ED2A3}"/>
              </a:ext>
            </a:extLst>
          </p:cNvPr>
          <p:cNvGrpSpPr/>
          <p:nvPr/>
        </p:nvGrpSpPr>
        <p:grpSpPr>
          <a:xfrm>
            <a:off x="7251100" y="152161"/>
            <a:ext cx="1911482" cy="2840761"/>
            <a:chOff x="689356" y="1411873"/>
            <a:chExt cx="1911482" cy="2840761"/>
          </a:xfrm>
        </p:grpSpPr>
        <p:sp>
          <p:nvSpPr>
            <p:cNvPr id="76" name="Google Shape;7247;p124">
              <a:extLst>
                <a:ext uri="{FF2B5EF4-FFF2-40B4-BE49-F238E27FC236}">
                  <a16:creationId xmlns:a16="http://schemas.microsoft.com/office/drawing/2014/main" id="{178049F3-15EF-433C-8AB6-8CD9382D3803}"/>
                </a:ext>
              </a:extLst>
            </p:cNvPr>
            <p:cNvSpPr/>
            <p:nvPr/>
          </p:nvSpPr>
          <p:spPr>
            <a:xfrm>
              <a:off x="689356" y="4054990"/>
              <a:ext cx="1911482" cy="197644"/>
            </a:xfrm>
            <a:custGeom>
              <a:avLst/>
              <a:gdLst/>
              <a:ahLst/>
              <a:cxnLst/>
              <a:rect l="l" t="t" r="r" b="b"/>
              <a:pathLst>
                <a:path w="61616" h="6371" extrusionOk="0">
                  <a:moveTo>
                    <a:pt x="30814" y="1"/>
                  </a:moveTo>
                  <a:cubicBezTo>
                    <a:pt x="13800" y="1"/>
                    <a:pt x="1" y="3191"/>
                    <a:pt x="1" y="3191"/>
                  </a:cubicBezTo>
                  <a:cubicBezTo>
                    <a:pt x="1" y="3191"/>
                    <a:pt x="13800" y="6370"/>
                    <a:pt x="30814" y="6370"/>
                  </a:cubicBezTo>
                  <a:cubicBezTo>
                    <a:pt x="47828" y="6370"/>
                    <a:pt x="61616" y="3191"/>
                    <a:pt x="61616" y="3191"/>
                  </a:cubicBezTo>
                  <a:cubicBezTo>
                    <a:pt x="61616" y="3191"/>
                    <a:pt x="47828" y="1"/>
                    <a:pt x="30814" y="1"/>
                  </a:cubicBezTo>
                  <a:close/>
                </a:path>
              </a:pathLst>
            </a:custGeom>
            <a:solidFill>
              <a:schemeClr val="accent2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48;p124">
              <a:extLst>
                <a:ext uri="{FF2B5EF4-FFF2-40B4-BE49-F238E27FC236}">
                  <a16:creationId xmlns:a16="http://schemas.microsoft.com/office/drawing/2014/main" id="{566B569A-FBC3-47E6-B982-32F5053C98E5}"/>
                </a:ext>
              </a:extLst>
            </p:cNvPr>
            <p:cNvSpPr/>
            <p:nvPr/>
          </p:nvSpPr>
          <p:spPr>
            <a:xfrm>
              <a:off x="1172500" y="2296107"/>
              <a:ext cx="229753" cy="284725"/>
            </a:xfrm>
            <a:custGeom>
              <a:avLst/>
              <a:gdLst/>
              <a:ahLst/>
              <a:cxnLst/>
              <a:rect l="l" t="t" r="r" b="b"/>
              <a:pathLst>
                <a:path w="7406" h="9178" extrusionOk="0">
                  <a:moveTo>
                    <a:pt x="6620" y="0"/>
                  </a:moveTo>
                  <a:cubicBezTo>
                    <a:pt x="5084" y="381"/>
                    <a:pt x="3810" y="1631"/>
                    <a:pt x="3394" y="3167"/>
                  </a:cubicBezTo>
                  <a:cubicBezTo>
                    <a:pt x="3239" y="3703"/>
                    <a:pt x="3203" y="4286"/>
                    <a:pt x="2965" y="4786"/>
                  </a:cubicBezTo>
                  <a:cubicBezTo>
                    <a:pt x="2620" y="5525"/>
                    <a:pt x="1929" y="6013"/>
                    <a:pt x="1358" y="6560"/>
                  </a:cubicBezTo>
                  <a:cubicBezTo>
                    <a:pt x="738" y="7144"/>
                    <a:pt x="0" y="8263"/>
                    <a:pt x="179" y="9156"/>
                  </a:cubicBezTo>
                  <a:cubicBezTo>
                    <a:pt x="432" y="9171"/>
                    <a:pt x="686" y="9178"/>
                    <a:pt x="940" y="9178"/>
                  </a:cubicBezTo>
                  <a:cubicBezTo>
                    <a:pt x="2135" y="9178"/>
                    <a:pt x="3340" y="9025"/>
                    <a:pt x="4489" y="8799"/>
                  </a:cubicBezTo>
                  <a:cubicBezTo>
                    <a:pt x="4822" y="8716"/>
                    <a:pt x="5179" y="8644"/>
                    <a:pt x="5406" y="8394"/>
                  </a:cubicBezTo>
                  <a:cubicBezTo>
                    <a:pt x="5668" y="8096"/>
                    <a:pt x="5680" y="7668"/>
                    <a:pt x="5668" y="7263"/>
                  </a:cubicBezTo>
                  <a:cubicBezTo>
                    <a:pt x="5620" y="6072"/>
                    <a:pt x="5322" y="4882"/>
                    <a:pt x="5465" y="3703"/>
                  </a:cubicBezTo>
                  <a:cubicBezTo>
                    <a:pt x="5596" y="2524"/>
                    <a:pt x="6263" y="1274"/>
                    <a:pt x="7406" y="976"/>
                  </a:cubicBezTo>
                  <a:cubicBezTo>
                    <a:pt x="7156" y="655"/>
                    <a:pt x="6894" y="322"/>
                    <a:pt x="6620" y="0"/>
                  </a:cubicBezTo>
                  <a:close/>
                </a:path>
              </a:pathLst>
            </a:custGeom>
            <a:solidFill>
              <a:srgbClr val="77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49;p124">
              <a:extLst>
                <a:ext uri="{FF2B5EF4-FFF2-40B4-BE49-F238E27FC236}">
                  <a16:creationId xmlns:a16="http://schemas.microsoft.com/office/drawing/2014/main" id="{1B4DE0B1-CC0A-431C-ABFA-6FA6418FC0D0}"/>
                </a:ext>
              </a:extLst>
            </p:cNvPr>
            <p:cNvSpPr/>
            <p:nvPr/>
          </p:nvSpPr>
          <p:spPr>
            <a:xfrm>
              <a:off x="1224587" y="2138761"/>
              <a:ext cx="200591" cy="142983"/>
            </a:xfrm>
            <a:custGeom>
              <a:avLst/>
              <a:gdLst/>
              <a:ahLst/>
              <a:cxnLst/>
              <a:rect l="l" t="t" r="r" b="b"/>
              <a:pathLst>
                <a:path w="6466" h="4609" extrusionOk="0">
                  <a:moveTo>
                    <a:pt x="1715" y="0"/>
                  </a:moveTo>
                  <a:cubicBezTo>
                    <a:pt x="1488" y="48"/>
                    <a:pt x="1298" y="155"/>
                    <a:pt x="1119" y="310"/>
                  </a:cubicBezTo>
                  <a:cubicBezTo>
                    <a:pt x="1060" y="357"/>
                    <a:pt x="988" y="453"/>
                    <a:pt x="905" y="560"/>
                  </a:cubicBezTo>
                  <a:lnTo>
                    <a:pt x="429" y="369"/>
                  </a:lnTo>
                  <a:lnTo>
                    <a:pt x="214" y="750"/>
                  </a:lnTo>
                  <a:lnTo>
                    <a:pt x="0" y="1095"/>
                  </a:lnTo>
                  <a:lnTo>
                    <a:pt x="488" y="1405"/>
                  </a:lnTo>
                  <a:cubicBezTo>
                    <a:pt x="452" y="1524"/>
                    <a:pt x="417" y="1667"/>
                    <a:pt x="417" y="1750"/>
                  </a:cubicBezTo>
                  <a:cubicBezTo>
                    <a:pt x="405" y="1977"/>
                    <a:pt x="452" y="2215"/>
                    <a:pt x="536" y="2417"/>
                  </a:cubicBezTo>
                  <a:cubicBezTo>
                    <a:pt x="1024" y="2679"/>
                    <a:pt x="1548" y="2929"/>
                    <a:pt x="2024" y="3179"/>
                  </a:cubicBezTo>
                  <a:cubicBezTo>
                    <a:pt x="2155" y="3120"/>
                    <a:pt x="2262" y="2989"/>
                    <a:pt x="2393" y="2917"/>
                  </a:cubicBezTo>
                  <a:cubicBezTo>
                    <a:pt x="2667" y="3072"/>
                    <a:pt x="2989" y="3215"/>
                    <a:pt x="3262" y="3370"/>
                  </a:cubicBezTo>
                  <a:cubicBezTo>
                    <a:pt x="3346" y="3536"/>
                    <a:pt x="3405" y="3751"/>
                    <a:pt x="3500" y="3893"/>
                  </a:cubicBezTo>
                  <a:cubicBezTo>
                    <a:pt x="3858" y="4072"/>
                    <a:pt x="4167" y="4286"/>
                    <a:pt x="4524" y="4465"/>
                  </a:cubicBezTo>
                  <a:cubicBezTo>
                    <a:pt x="4679" y="4501"/>
                    <a:pt x="4858" y="4608"/>
                    <a:pt x="5060" y="4608"/>
                  </a:cubicBezTo>
                  <a:cubicBezTo>
                    <a:pt x="5070" y="4608"/>
                    <a:pt x="5080" y="4609"/>
                    <a:pt x="5089" y="4609"/>
                  </a:cubicBezTo>
                  <a:cubicBezTo>
                    <a:pt x="5330" y="4609"/>
                    <a:pt x="5568" y="4470"/>
                    <a:pt x="5751" y="4298"/>
                  </a:cubicBezTo>
                  <a:cubicBezTo>
                    <a:pt x="5929" y="4120"/>
                    <a:pt x="6048" y="3882"/>
                    <a:pt x="6167" y="3655"/>
                  </a:cubicBezTo>
                  <a:cubicBezTo>
                    <a:pt x="6167" y="3643"/>
                    <a:pt x="6179" y="3631"/>
                    <a:pt x="6179" y="3631"/>
                  </a:cubicBezTo>
                  <a:cubicBezTo>
                    <a:pt x="6287" y="3405"/>
                    <a:pt x="6382" y="3179"/>
                    <a:pt x="6418" y="2941"/>
                  </a:cubicBezTo>
                  <a:cubicBezTo>
                    <a:pt x="6465" y="2691"/>
                    <a:pt x="6418" y="2405"/>
                    <a:pt x="6251" y="2215"/>
                  </a:cubicBezTo>
                  <a:cubicBezTo>
                    <a:pt x="6120" y="2060"/>
                    <a:pt x="5941" y="1977"/>
                    <a:pt x="5763" y="1881"/>
                  </a:cubicBezTo>
                  <a:cubicBezTo>
                    <a:pt x="5405" y="1703"/>
                    <a:pt x="5048" y="1584"/>
                    <a:pt x="4691" y="1429"/>
                  </a:cubicBezTo>
                  <a:cubicBezTo>
                    <a:pt x="4513" y="1453"/>
                    <a:pt x="4298" y="1524"/>
                    <a:pt x="4120" y="1560"/>
                  </a:cubicBezTo>
                  <a:cubicBezTo>
                    <a:pt x="3822" y="1441"/>
                    <a:pt x="3524" y="1262"/>
                    <a:pt x="3227" y="1155"/>
                  </a:cubicBezTo>
                  <a:cubicBezTo>
                    <a:pt x="3203" y="1012"/>
                    <a:pt x="3250" y="857"/>
                    <a:pt x="3215" y="714"/>
                  </a:cubicBezTo>
                  <a:cubicBezTo>
                    <a:pt x="2727" y="464"/>
                    <a:pt x="2203" y="238"/>
                    <a:pt x="1715" y="0"/>
                  </a:cubicBezTo>
                  <a:close/>
                </a:path>
              </a:pathLst>
            </a:custGeom>
            <a:solidFill>
              <a:srgbClr val="77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50;p124">
              <a:extLst>
                <a:ext uri="{FF2B5EF4-FFF2-40B4-BE49-F238E27FC236}">
                  <a16:creationId xmlns:a16="http://schemas.microsoft.com/office/drawing/2014/main" id="{27FF809D-796C-4191-85C3-0DEAB284C3C0}"/>
                </a:ext>
              </a:extLst>
            </p:cNvPr>
            <p:cNvSpPr/>
            <p:nvPr/>
          </p:nvSpPr>
          <p:spPr>
            <a:xfrm>
              <a:off x="1230854" y="2138017"/>
              <a:ext cx="194325" cy="112674"/>
            </a:xfrm>
            <a:custGeom>
              <a:avLst/>
              <a:gdLst/>
              <a:ahLst/>
              <a:cxnLst/>
              <a:rect l="l" t="t" r="r" b="b"/>
              <a:pathLst>
                <a:path w="6264" h="3632" extrusionOk="0">
                  <a:moveTo>
                    <a:pt x="1513" y="0"/>
                  </a:moveTo>
                  <a:cubicBezTo>
                    <a:pt x="1286" y="60"/>
                    <a:pt x="1096" y="167"/>
                    <a:pt x="917" y="322"/>
                  </a:cubicBezTo>
                  <a:cubicBezTo>
                    <a:pt x="858" y="357"/>
                    <a:pt x="774" y="465"/>
                    <a:pt x="703" y="572"/>
                  </a:cubicBezTo>
                  <a:lnTo>
                    <a:pt x="227" y="381"/>
                  </a:lnTo>
                  <a:lnTo>
                    <a:pt x="0" y="762"/>
                  </a:lnTo>
                  <a:lnTo>
                    <a:pt x="870" y="1191"/>
                  </a:lnTo>
                  <a:cubicBezTo>
                    <a:pt x="870" y="1191"/>
                    <a:pt x="959" y="786"/>
                    <a:pt x="1263" y="786"/>
                  </a:cubicBezTo>
                  <a:cubicBezTo>
                    <a:pt x="1292" y="786"/>
                    <a:pt x="1324" y="790"/>
                    <a:pt x="1358" y="798"/>
                  </a:cubicBezTo>
                  <a:cubicBezTo>
                    <a:pt x="1572" y="834"/>
                    <a:pt x="1953" y="1036"/>
                    <a:pt x="2286" y="1215"/>
                  </a:cubicBezTo>
                  <a:cubicBezTo>
                    <a:pt x="2608" y="1393"/>
                    <a:pt x="2834" y="1715"/>
                    <a:pt x="2858" y="2072"/>
                  </a:cubicBezTo>
                  <a:lnTo>
                    <a:pt x="3965" y="2727"/>
                  </a:lnTo>
                  <a:cubicBezTo>
                    <a:pt x="3965" y="2727"/>
                    <a:pt x="4526" y="2072"/>
                    <a:pt x="4828" y="2072"/>
                  </a:cubicBezTo>
                  <a:cubicBezTo>
                    <a:pt x="4867" y="2072"/>
                    <a:pt x="4901" y="2083"/>
                    <a:pt x="4930" y="2108"/>
                  </a:cubicBezTo>
                  <a:cubicBezTo>
                    <a:pt x="5168" y="2286"/>
                    <a:pt x="6073" y="2822"/>
                    <a:pt x="6025" y="3251"/>
                  </a:cubicBezTo>
                  <a:cubicBezTo>
                    <a:pt x="6001" y="3334"/>
                    <a:pt x="5989" y="3477"/>
                    <a:pt x="5977" y="3632"/>
                  </a:cubicBezTo>
                  <a:cubicBezTo>
                    <a:pt x="6073" y="3417"/>
                    <a:pt x="6180" y="3191"/>
                    <a:pt x="6216" y="2953"/>
                  </a:cubicBezTo>
                  <a:cubicBezTo>
                    <a:pt x="6263" y="2703"/>
                    <a:pt x="6216" y="2417"/>
                    <a:pt x="6049" y="2227"/>
                  </a:cubicBezTo>
                  <a:cubicBezTo>
                    <a:pt x="5918" y="2072"/>
                    <a:pt x="5739" y="1989"/>
                    <a:pt x="5561" y="1893"/>
                  </a:cubicBezTo>
                  <a:cubicBezTo>
                    <a:pt x="5203" y="1715"/>
                    <a:pt x="4846" y="1596"/>
                    <a:pt x="4489" y="1429"/>
                  </a:cubicBezTo>
                  <a:cubicBezTo>
                    <a:pt x="4311" y="1465"/>
                    <a:pt x="4096" y="1536"/>
                    <a:pt x="3918" y="1572"/>
                  </a:cubicBezTo>
                  <a:cubicBezTo>
                    <a:pt x="3620" y="1453"/>
                    <a:pt x="3322" y="1274"/>
                    <a:pt x="3025" y="1167"/>
                  </a:cubicBezTo>
                  <a:cubicBezTo>
                    <a:pt x="3001" y="1012"/>
                    <a:pt x="3048" y="869"/>
                    <a:pt x="3013" y="715"/>
                  </a:cubicBezTo>
                  <a:cubicBezTo>
                    <a:pt x="2525" y="477"/>
                    <a:pt x="2001" y="238"/>
                    <a:pt x="1513" y="0"/>
                  </a:cubicBezTo>
                  <a:close/>
                </a:path>
              </a:pathLst>
            </a:custGeom>
            <a:solidFill>
              <a:srgbClr val="9AB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251;p124">
              <a:extLst>
                <a:ext uri="{FF2B5EF4-FFF2-40B4-BE49-F238E27FC236}">
                  <a16:creationId xmlns:a16="http://schemas.microsoft.com/office/drawing/2014/main" id="{F4CE5C9C-90A0-4E9D-AE59-0C86DB21590E}"/>
                </a:ext>
              </a:extLst>
            </p:cNvPr>
            <p:cNvSpPr/>
            <p:nvPr/>
          </p:nvSpPr>
          <p:spPr>
            <a:xfrm>
              <a:off x="1575824" y="1931159"/>
              <a:ext cx="175494" cy="289254"/>
            </a:xfrm>
            <a:custGeom>
              <a:avLst/>
              <a:gdLst/>
              <a:ahLst/>
              <a:cxnLst/>
              <a:rect l="l" t="t" r="r" b="b"/>
              <a:pathLst>
                <a:path w="5657" h="9324" extrusionOk="0">
                  <a:moveTo>
                    <a:pt x="3989" y="1"/>
                  </a:moveTo>
                  <a:cubicBezTo>
                    <a:pt x="3989" y="1"/>
                    <a:pt x="2108" y="1394"/>
                    <a:pt x="1632" y="2001"/>
                  </a:cubicBezTo>
                  <a:cubicBezTo>
                    <a:pt x="1156" y="2608"/>
                    <a:pt x="1" y="8978"/>
                    <a:pt x="1" y="8978"/>
                  </a:cubicBezTo>
                  <a:lnTo>
                    <a:pt x="5656" y="9323"/>
                  </a:lnTo>
                  <a:lnTo>
                    <a:pt x="3989" y="1"/>
                  </a:lnTo>
                  <a:close/>
                </a:path>
              </a:pathLst>
            </a:custGeom>
            <a:solidFill>
              <a:srgbClr val="63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252;p124">
              <a:extLst>
                <a:ext uri="{FF2B5EF4-FFF2-40B4-BE49-F238E27FC236}">
                  <a16:creationId xmlns:a16="http://schemas.microsoft.com/office/drawing/2014/main" id="{DF74108E-1DEF-4DD1-B12C-F47EB27F5A9A}"/>
                </a:ext>
              </a:extLst>
            </p:cNvPr>
            <p:cNvSpPr/>
            <p:nvPr/>
          </p:nvSpPr>
          <p:spPr>
            <a:xfrm>
              <a:off x="1511576" y="3939742"/>
              <a:ext cx="351640" cy="140036"/>
            </a:xfrm>
            <a:custGeom>
              <a:avLst/>
              <a:gdLst/>
              <a:ahLst/>
              <a:cxnLst/>
              <a:rect l="l" t="t" r="r" b="b"/>
              <a:pathLst>
                <a:path w="11335" h="4514" extrusionOk="0">
                  <a:moveTo>
                    <a:pt x="5810" y="1"/>
                  </a:moveTo>
                  <a:cubicBezTo>
                    <a:pt x="5620" y="418"/>
                    <a:pt x="5108" y="1370"/>
                    <a:pt x="4548" y="1811"/>
                  </a:cubicBezTo>
                  <a:cubicBezTo>
                    <a:pt x="3822" y="2394"/>
                    <a:pt x="1107" y="3382"/>
                    <a:pt x="381" y="3704"/>
                  </a:cubicBezTo>
                  <a:cubicBezTo>
                    <a:pt x="131" y="3823"/>
                    <a:pt x="36" y="4049"/>
                    <a:pt x="0" y="4239"/>
                  </a:cubicBezTo>
                  <a:lnTo>
                    <a:pt x="11335" y="4513"/>
                  </a:lnTo>
                  <a:cubicBezTo>
                    <a:pt x="11299" y="4001"/>
                    <a:pt x="11109" y="1537"/>
                    <a:pt x="10823" y="251"/>
                  </a:cubicBezTo>
                  <a:lnTo>
                    <a:pt x="5810" y="1"/>
                  </a:lnTo>
                  <a:close/>
                </a:path>
              </a:pathLst>
            </a:custGeom>
            <a:solidFill>
              <a:srgbClr val="D94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253;p124">
              <a:extLst>
                <a:ext uri="{FF2B5EF4-FFF2-40B4-BE49-F238E27FC236}">
                  <a16:creationId xmlns:a16="http://schemas.microsoft.com/office/drawing/2014/main" id="{9CED23D9-7610-4434-8DEB-41161F35E256}"/>
                </a:ext>
              </a:extLst>
            </p:cNvPr>
            <p:cNvSpPr/>
            <p:nvPr/>
          </p:nvSpPr>
          <p:spPr>
            <a:xfrm>
              <a:off x="1510832" y="4071246"/>
              <a:ext cx="352757" cy="43990"/>
            </a:xfrm>
            <a:custGeom>
              <a:avLst/>
              <a:gdLst/>
              <a:ahLst/>
              <a:cxnLst/>
              <a:rect l="l" t="t" r="r" b="b"/>
              <a:pathLst>
                <a:path w="11371" h="1418" extrusionOk="0">
                  <a:moveTo>
                    <a:pt x="24" y="0"/>
                  </a:moveTo>
                  <a:lnTo>
                    <a:pt x="0" y="1120"/>
                  </a:lnTo>
                  <a:lnTo>
                    <a:pt x="11347" y="1417"/>
                  </a:lnTo>
                  <a:lnTo>
                    <a:pt x="11371" y="29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254;p124">
              <a:extLst>
                <a:ext uri="{FF2B5EF4-FFF2-40B4-BE49-F238E27FC236}">
                  <a16:creationId xmlns:a16="http://schemas.microsoft.com/office/drawing/2014/main" id="{FE5D495E-2359-4208-8C73-500519519975}"/>
                </a:ext>
              </a:extLst>
            </p:cNvPr>
            <p:cNvSpPr/>
            <p:nvPr/>
          </p:nvSpPr>
          <p:spPr>
            <a:xfrm>
              <a:off x="1629586" y="3980412"/>
              <a:ext cx="55996" cy="38375"/>
            </a:xfrm>
            <a:custGeom>
              <a:avLst/>
              <a:gdLst/>
              <a:ahLst/>
              <a:cxnLst/>
              <a:rect l="l" t="t" r="r" b="b"/>
              <a:pathLst>
                <a:path w="1805" h="1237" extrusionOk="0">
                  <a:moveTo>
                    <a:pt x="379" y="1"/>
                  </a:moveTo>
                  <a:cubicBezTo>
                    <a:pt x="160" y="1"/>
                    <a:pt x="1" y="184"/>
                    <a:pt x="137" y="404"/>
                  </a:cubicBezTo>
                  <a:cubicBezTo>
                    <a:pt x="280" y="642"/>
                    <a:pt x="518" y="785"/>
                    <a:pt x="756" y="916"/>
                  </a:cubicBezTo>
                  <a:cubicBezTo>
                    <a:pt x="971" y="1047"/>
                    <a:pt x="1185" y="1154"/>
                    <a:pt x="1447" y="1214"/>
                  </a:cubicBezTo>
                  <a:cubicBezTo>
                    <a:pt x="1486" y="1227"/>
                    <a:pt x="1525" y="1237"/>
                    <a:pt x="1564" y="1237"/>
                  </a:cubicBezTo>
                  <a:cubicBezTo>
                    <a:pt x="1597" y="1237"/>
                    <a:pt x="1629" y="1230"/>
                    <a:pt x="1661" y="1214"/>
                  </a:cubicBezTo>
                  <a:cubicBezTo>
                    <a:pt x="1804" y="1154"/>
                    <a:pt x="1768" y="1012"/>
                    <a:pt x="1709" y="904"/>
                  </a:cubicBezTo>
                  <a:cubicBezTo>
                    <a:pt x="1709" y="893"/>
                    <a:pt x="1709" y="881"/>
                    <a:pt x="1697" y="857"/>
                  </a:cubicBezTo>
                  <a:cubicBezTo>
                    <a:pt x="1459" y="440"/>
                    <a:pt x="935" y="119"/>
                    <a:pt x="471" y="11"/>
                  </a:cubicBezTo>
                  <a:cubicBezTo>
                    <a:pt x="439" y="4"/>
                    <a:pt x="40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255;p124">
              <a:extLst>
                <a:ext uri="{FF2B5EF4-FFF2-40B4-BE49-F238E27FC236}">
                  <a16:creationId xmlns:a16="http://schemas.microsoft.com/office/drawing/2014/main" id="{97F72E23-40E0-4673-BD24-83187C5BE76F}"/>
                </a:ext>
              </a:extLst>
            </p:cNvPr>
            <p:cNvSpPr/>
            <p:nvPr/>
          </p:nvSpPr>
          <p:spPr>
            <a:xfrm>
              <a:off x="1602969" y="3998529"/>
              <a:ext cx="55623" cy="38251"/>
            </a:xfrm>
            <a:custGeom>
              <a:avLst/>
              <a:gdLst/>
              <a:ahLst/>
              <a:cxnLst/>
              <a:rect l="l" t="t" r="r" b="b"/>
              <a:pathLst>
                <a:path w="1793" h="1233" extrusionOk="0">
                  <a:moveTo>
                    <a:pt x="376" y="0"/>
                  </a:moveTo>
                  <a:cubicBezTo>
                    <a:pt x="151" y="0"/>
                    <a:pt x="0" y="182"/>
                    <a:pt x="126" y="392"/>
                  </a:cubicBezTo>
                  <a:cubicBezTo>
                    <a:pt x="281" y="630"/>
                    <a:pt x="507" y="785"/>
                    <a:pt x="757" y="916"/>
                  </a:cubicBezTo>
                  <a:cubicBezTo>
                    <a:pt x="959" y="1047"/>
                    <a:pt x="1186" y="1154"/>
                    <a:pt x="1436" y="1213"/>
                  </a:cubicBezTo>
                  <a:cubicBezTo>
                    <a:pt x="1479" y="1221"/>
                    <a:pt x="1527" y="1232"/>
                    <a:pt x="1574" y="1232"/>
                  </a:cubicBezTo>
                  <a:cubicBezTo>
                    <a:pt x="1604" y="1232"/>
                    <a:pt x="1634" y="1227"/>
                    <a:pt x="1662" y="1213"/>
                  </a:cubicBezTo>
                  <a:cubicBezTo>
                    <a:pt x="1793" y="1154"/>
                    <a:pt x="1769" y="1011"/>
                    <a:pt x="1710" y="904"/>
                  </a:cubicBezTo>
                  <a:cubicBezTo>
                    <a:pt x="1710" y="892"/>
                    <a:pt x="1710" y="868"/>
                    <a:pt x="1686" y="856"/>
                  </a:cubicBezTo>
                  <a:cubicBezTo>
                    <a:pt x="1448" y="439"/>
                    <a:pt x="924" y="94"/>
                    <a:pt x="471" y="11"/>
                  </a:cubicBezTo>
                  <a:cubicBezTo>
                    <a:pt x="438" y="4"/>
                    <a:pt x="407" y="0"/>
                    <a:pt x="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256;p124">
              <a:extLst>
                <a:ext uri="{FF2B5EF4-FFF2-40B4-BE49-F238E27FC236}">
                  <a16:creationId xmlns:a16="http://schemas.microsoft.com/office/drawing/2014/main" id="{78E33419-B387-4A1A-989C-BB8531C3C3F8}"/>
                </a:ext>
              </a:extLst>
            </p:cNvPr>
            <p:cNvSpPr/>
            <p:nvPr/>
          </p:nvSpPr>
          <p:spPr>
            <a:xfrm>
              <a:off x="1570085" y="4009604"/>
              <a:ext cx="55654" cy="38251"/>
            </a:xfrm>
            <a:custGeom>
              <a:avLst/>
              <a:gdLst/>
              <a:ahLst/>
              <a:cxnLst/>
              <a:rect l="l" t="t" r="r" b="b"/>
              <a:pathLst>
                <a:path w="1794" h="1233" extrusionOk="0">
                  <a:moveTo>
                    <a:pt x="376" y="1"/>
                  </a:moveTo>
                  <a:cubicBezTo>
                    <a:pt x="152" y="1"/>
                    <a:pt x="1" y="182"/>
                    <a:pt x="126" y="392"/>
                  </a:cubicBezTo>
                  <a:cubicBezTo>
                    <a:pt x="281" y="630"/>
                    <a:pt x="519" y="785"/>
                    <a:pt x="757" y="916"/>
                  </a:cubicBezTo>
                  <a:cubicBezTo>
                    <a:pt x="960" y="1047"/>
                    <a:pt x="1186" y="1154"/>
                    <a:pt x="1436" y="1214"/>
                  </a:cubicBezTo>
                  <a:cubicBezTo>
                    <a:pt x="1487" y="1221"/>
                    <a:pt x="1533" y="1232"/>
                    <a:pt x="1577" y="1232"/>
                  </a:cubicBezTo>
                  <a:cubicBezTo>
                    <a:pt x="1606" y="1232"/>
                    <a:pt x="1634" y="1228"/>
                    <a:pt x="1662" y="1214"/>
                  </a:cubicBezTo>
                  <a:cubicBezTo>
                    <a:pt x="1793" y="1154"/>
                    <a:pt x="1769" y="1011"/>
                    <a:pt x="1710" y="904"/>
                  </a:cubicBezTo>
                  <a:cubicBezTo>
                    <a:pt x="1710" y="892"/>
                    <a:pt x="1710" y="868"/>
                    <a:pt x="1686" y="856"/>
                  </a:cubicBezTo>
                  <a:cubicBezTo>
                    <a:pt x="1460" y="440"/>
                    <a:pt x="936" y="118"/>
                    <a:pt x="472" y="11"/>
                  </a:cubicBezTo>
                  <a:cubicBezTo>
                    <a:pt x="439" y="4"/>
                    <a:pt x="407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257;p124">
              <a:extLst>
                <a:ext uri="{FF2B5EF4-FFF2-40B4-BE49-F238E27FC236}">
                  <a16:creationId xmlns:a16="http://schemas.microsoft.com/office/drawing/2014/main" id="{AA6C761F-CFA6-4062-86C1-C4DFA1E5099E}"/>
                </a:ext>
              </a:extLst>
            </p:cNvPr>
            <p:cNvSpPr/>
            <p:nvPr/>
          </p:nvSpPr>
          <p:spPr>
            <a:xfrm>
              <a:off x="2016840" y="3869258"/>
              <a:ext cx="227209" cy="273401"/>
            </a:xfrm>
            <a:custGeom>
              <a:avLst/>
              <a:gdLst/>
              <a:ahLst/>
              <a:cxnLst/>
              <a:rect l="l" t="t" r="r" b="b"/>
              <a:pathLst>
                <a:path w="7324" h="8813" extrusionOk="0">
                  <a:moveTo>
                    <a:pt x="4766" y="1"/>
                  </a:moveTo>
                  <a:cubicBezTo>
                    <a:pt x="3836" y="1"/>
                    <a:pt x="834" y="689"/>
                    <a:pt x="834" y="689"/>
                  </a:cubicBezTo>
                  <a:cubicBezTo>
                    <a:pt x="834" y="689"/>
                    <a:pt x="1061" y="2701"/>
                    <a:pt x="834" y="3047"/>
                  </a:cubicBezTo>
                  <a:cubicBezTo>
                    <a:pt x="692" y="3273"/>
                    <a:pt x="370" y="4904"/>
                    <a:pt x="180" y="6142"/>
                  </a:cubicBezTo>
                  <a:cubicBezTo>
                    <a:pt x="72" y="6809"/>
                    <a:pt x="1" y="7357"/>
                    <a:pt x="1" y="7523"/>
                  </a:cubicBezTo>
                  <a:cubicBezTo>
                    <a:pt x="1" y="7961"/>
                    <a:pt x="3303" y="8812"/>
                    <a:pt x="4130" y="8812"/>
                  </a:cubicBezTo>
                  <a:cubicBezTo>
                    <a:pt x="4158" y="8812"/>
                    <a:pt x="4182" y="8811"/>
                    <a:pt x="4204" y="8809"/>
                  </a:cubicBezTo>
                  <a:cubicBezTo>
                    <a:pt x="4871" y="8750"/>
                    <a:pt x="7323" y="7023"/>
                    <a:pt x="7323" y="7023"/>
                  </a:cubicBezTo>
                  <a:cubicBezTo>
                    <a:pt x="7323" y="7023"/>
                    <a:pt x="7216" y="6666"/>
                    <a:pt x="7073" y="6107"/>
                  </a:cubicBezTo>
                  <a:cubicBezTo>
                    <a:pt x="6549" y="4249"/>
                    <a:pt x="5359" y="154"/>
                    <a:pt x="4978" y="23"/>
                  </a:cubicBezTo>
                  <a:cubicBezTo>
                    <a:pt x="4931" y="7"/>
                    <a:pt x="4859" y="1"/>
                    <a:pt x="4766" y="1"/>
                  </a:cubicBezTo>
                  <a:close/>
                </a:path>
              </a:pathLst>
            </a:custGeom>
            <a:solidFill>
              <a:srgbClr val="D94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258;p124">
              <a:extLst>
                <a:ext uri="{FF2B5EF4-FFF2-40B4-BE49-F238E27FC236}">
                  <a16:creationId xmlns:a16="http://schemas.microsoft.com/office/drawing/2014/main" id="{7AF9A26B-C41C-49BA-9294-EEFFCB0B233C}"/>
                </a:ext>
              </a:extLst>
            </p:cNvPr>
            <p:cNvSpPr/>
            <p:nvPr/>
          </p:nvSpPr>
          <p:spPr>
            <a:xfrm>
              <a:off x="2016840" y="4058682"/>
              <a:ext cx="227209" cy="83978"/>
            </a:xfrm>
            <a:custGeom>
              <a:avLst/>
              <a:gdLst/>
              <a:ahLst/>
              <a:cxnLst/>
              <a:rect l="l" t="t" r="r" b="b"/>
              <a:pathLst>
                <a:path w="7324" h="2707" extrusionOk="0">
                  <a:moveTo>
                    <a:pt x="7073" y="1"/>
                  </a:moveTo>
                  <a:cubicBezTo>
                    <a:pt x="6180" y="405"/>
                    <a:pt x="5133" y="882"/>
                    <a:pt x="4585" y="1072"/>
                  </a:cubicBezTo>
                  <a:cubicBezTo>
                    <a:pt x="4475" y="1113"/>
                    <a:pt x="4333" y="1132"/>
                    <a:pt x="4167" y="1132"/>
                  </a:cubicBezTo>
                  <a:cubicBezTo>
                    <a:pt x="3131" y="1132"/>
                    <a:pt x="1165" y="416"/>
                    <a:pt x="180" y="36"/>
                  </a:cubicBezTo>
                  <a:cubicBezTo>
                    <a:pt x="72" y="703"/>
                    <a:pt x="1" y="1251"/>
                    <a:pt x="1" y="1417"/>
                  </a:cubicBezTo>
                  <a:cubicBezTo>
                    <a:pt x="1" y="1855"/>
                    <a:pt x="3303" y="2706"/>
                    <a:pt x="4130" y="2706"/>
                  </a:cubicBezTo>
                  <a:cubicBezTo>
                    <a:pt x="4158" y="2706"/>
                    <a:pt x="4182" y="2705"/>
                    <a:pt x="4204" y="2703"/>
                  </a:cubicBezTo>
                  <a:cubicBezTo>
                    <a:pt x="4871" y="2644"/>
                    <a:pt x="7323" y="917"/>
                    <a:pt x="7323" y="917"/>
                  </a:cubicBezTo>
                  <a:cubicBezTo>
                    <a:pt x="7323" y="917"/>
                    <a:pt x="7216" y="560"/>
                    <a:pt x="7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259;p124">
              <a:extLst>
                <a:ext uri="{FF2B5EF4-FFF2-40B4-BE49-F238E27FC236}">
                  <a16:creationId xmlns:a16="http://schemas.microsoft.com/office/drawing/2014/main" id="{23FF8617-F211-43AE-A8ED-5B02481BE5BA}"/>
                </a:ext>
              </a:extLst>
            </p:cNvPr>
            <p:cNvSpPr/>
            <p:nvPr/>
          </p:nvSpPr>
          <p:spPr>
            <a:xfrm>
              <a:off x="1621644" y="2663228"/>
              <a:ext cx="631618" cy="1326832"/>
            </a:xfrm>
            <a:custGeom>
              <a:avLst/>
              <a:gdLst/>
              <a:ahLst/>
              <a:cxnLst/>
              <a:rect l="l" t="t" r="r" b="b"/>
              <a:pathLst>
                <a:path w="20360" h="42770" extrusionOk="0">
                  <a:moveTo>
                    <a:pt x="1762" y="1"/>
                  </a:moveTo>
                  <a:cubicBezTo>
                    <a:pt x="1762" y="1"/>
                    <a:pt x="1584" y="3287"/>
                    <a:pt x="1358" y="6668"/>
                  </a:cubicBezTo>
                  <a:cubicBezTo>
                    <a:pt x="941" y="12931"/>
                    <a:pt x="357" y="22039"/>
                    <a:pt x="417" y="22897"/>
                  </a:cubicBezTo>
                  <a:cubicBezTo>
                    <a:pt x="524" y="24230"/>
                    <a:pt x="0" y="42101"/>
                    <a:pt x="0" y="42101"/>
                  </a:cubicBezTo>
                  <a:cubicBezTo>
                    <a:pt x="0" y="42101"/>
                    <a:pt x="2345" y="42770"/>
                    <a:pt x="4987" y="42770"/>
                  </a:cubicBezTo>
                  <a:cubicBezTo>
                    <a:pt x="6043" y="42770"/>
                    <a:pt x="7147" y="42663"/>
                    <a:pt x="8168" y="42363"/>
                  </a:cubicBezTo>
                  <a:cubicBezTo>
                    <a:pt x="8442" y="42292"/>
                    <a:pt x="8692" y="42209"/>
                    <a:pt x="8942" y="42101"/>
                  </a:cubicBezTo>
                  <a:lnTo>
                    <a:pt x="7656" y="21742"/>
                  </a:lnTo>
                  <a:lnTo>
                    <a:pt x="8347" y="7407"/>
                  </a:lnTo>
                  <a:lnTo>
                    <a:pt x="8394" y="6454"/>
                  </a:lnTo>
                  <a:lnTo>
                    <a:pt x="8549" y="7395"/>
                  </a:lnTo>
                  <a:lnTo>
                    <a:pt x="11192" y="22408"/>
                  </a:lnTo>
                  <a:lnTo>
                    <a:pt x="11740" y="41673"/>
                  </a:lnTo>
                  <a:cubicBezTo>
                    <a:pt x="11740" y="41673"/>
                    <a:pt x="12996" y="42012"/>
                    <a:pt x="14863" y="42012"/>
                  </a:cubicBezTo>
                  <a:cubicBezTo>
                    <a:pt x="16257" y="42012"/>
                    <a:pt x="17993" y="41823"/>
                    <a:pt x="19800" y="41161"/>
                  </a:cubicBezTo>
                  <a:cubicBezTo>
                    <a:pt x="19884" y="41137"/>
                    <a:pt x="19955" y="41101"/>
                    <a:pt x="20050" y="41077"/>
                  </a:cubicBezTo>
                  <a:cubicBezTo>
                    <a:pt x="20360" y="40958"/>
                    <a:pt x="17684" y="21754"/>
                    <a:pt x="17681" y="21754"/>
                  </a:cubicBezTo>
                  <a:cubicBezTo>
                    <a:pt x="17681" y="21754"/>
                    <a:pt x="17681" y="21754"/>
                    <a:pt x="17681" y="21754"/>
                  </a:cubicBezTo>
                  <a:lnTo>
                    <a:pt x="17300" y="5918"/>
                  </a:lnTo>
                  <a:lnTo>
                    <a:pt x="17336" y="727"/>
                  </a:lnTo>
                  <a:lnTo>
                    <a:pt x="1762" y="1"/>
                  </a:lnTo>
                  <a:close/>
                </a:path>
              </a:pathLst>
            </a:custGeom>
            <a:solidFill>
              <a:srgbClr val="414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260;p124">
              <a:extLst>
                <a:ext uri="{FF2B5EF4-FFF2-40B4-BE49-F238E27FC236}">
                  <a16:creationId xmlns:a16="http://schemas.microsoft.com/office/drawing/2014/main" id="{070E3AC3-218D-4496-B72C-B421EF5CFB67}"/>
                </a:ext>
              </a:extLst>
            </p:cNvPr>
            <p:cNvSpPr/>
            <p:nvPr/>
          </p:nvSpPr>
          <p:spPr>
            <a:xfrm>
              <a:off x="1670008" y="2662142"/>
              <a:ext cx="489442" cy="120367"/>
            </a:xfrm>
            <a:custGeom>
              <a:avLst/>
              <a:gdLst/>
              <a:ahLst/>
              <a:cxnLst/>
              <a:rect l="l" t="t" r="r" b="b"/>
              <a:pathLst>
                <a:path w="15777" h="3880" extrusionOk="0">
                  <a:moveTo>
                    <a:pt x="180" y="0"/>
                  </a:moveTo>
                  <a:cubicBezTo>
                    <a:pt x="180" y="0"/>
                    <a:pt x="108" y="1786"/>
                    <a:pt x="1" y="3405"/>
                  </a:cubicBezTo>
                  <a:cubicBezTo>
                    <a:pt x="1387" y="3756"/>
                    <a:pt x="3310" y="3879"/>
                    <a:pt x="5337" y="3879"/>
                  </a:cubicBezTo>
                  <a:cubicBezTo>
                    <a:pt x="10064" y="3879"/>
                    <a:pt x="15361" y="3205"/>
                    <a:pt x="15753" y="3155"/>
                  </a:cubicBezTo>
                  <a:lnTo>
                    <a:pt x="15777" y="726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261;p124">
              <a:extLst>
                <a:ext uri="{FF2B5EF4-FFF2-40B4-BE49-F238E27FC236}">
                  <a16:creationId xmlns:a16="http://schemas.microsoft.com/office/drawing/2014/main" id="{C28035EE-A70A-4D5D-839E-093F3FC7D6F1}"/>
                </a:ext>
              </a:extLst>
            </p:cNvPr>
            <p:cNvSpPr/>
            <p:nvPr/>
          </p:nvSpPr>
          <p:spPr>
            <a:xfrm>
              <a:off x="2090735" y="3977899"/>
              <a:ext cx="64279" cy="23298"/>
            </a:xfrm>
            <a:custGeom>
              <a:avLst/>
              <a:gdLst/>
              <a:ahLst/>
              <a:cxnLst/>
              <a:rect l="l" t="t" r="r" b="b"/>
              <a:pathLst>
                <a:path w="2072" h="751" extrusionOk="0">
                  <a:moveTo>
                    <a:pt x="1149" y="1"/>
                  </a:moveTo>
                  <a:cubicBezTo>
                    <a:pt x="854" y="1"/>
                    <a:pt x="552" y="64"/>
                    <a:pt x="298" y="164"/>
                  </a:cubicBezTo>
                  <a:cubicBezTo>
                    <a:pt x="60" y="283"/>
                    <a:pt x="0" y="581"/>
                    <a:pt x="274" y="688"/>
                  </a:cubicBezTo>
                  <a:cubicBezTo>
                    <a:pt x="405" y="735"/>
                    <a:pt x="542" y="750"/>
                    <a:pt x="679" y="750"/>
                  </a:cubicBezTo>
                  <a:cubicBezTo>
                    <a:pt x="816" y="750"/>
                    <a:pt x="953" y="735"/>
                    <a:pt x="1084" y="723"/>
                  </a:cubicBezTo>
                  <a:cubicBezTo>
                    <a:pt x="1346" y="688"/>
                    <a:pt x="1596" y="640"/>
                    <a:pt x="1822" y="533"/>
                  </a:cubicBezTo>
                  <a:cubicBezTo>
                    <a:pt x="1893" y="509"/>
                    <a:pt x="1953" y="462"/>
                    <a:pt x="2000" y="402"/>
                  </a:cubicBezTo>
                  <a:cubicBezTo>
                    <a:pt x="2072" y="283"/>
                    <a:pt x="1953" y="188"/>
                    <a:pt x="1846" y="140"/>
                  </a:cubicBezTo>
                  <a:cubicBezTo>
                    <a:pt x="1834" y="140"/>
                    <a:pt x="1822" y="128"/>
                    <a:pt x="1798" y="128"/>
                  </a:cubicBezTo>
                  <a:cubicBezTo>
                    <a:pt x="1605" y="39"/>
                    <a:pt x="1379" y="1"/>
                    <a:pt x="1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262;p124">
              <a:extLst>
                <a:ext uri="{FF2B5EF4-FFF2-40B4-BE49-F238E27FC236}">
                  <a16:creationId xmlns:a16="http://schemas.microsoft.com/office/drawing/2014/main" id="{BFE23D39-DC49-49F4-9674-61D8B3ACF4A9}"/>
                </a:ext>
              </a:extLst>
            </p:cNvPr>
            <p:cNvSpPr/>
            <p:nvPr/>
          </p:nvSpPr>
          <p:spPr>
            <a:xfrm>
              <a:off x="2090735" y="4008115"/>
              <a:ext cx="64279" cy="22988"/>
            </a:xfrm>
            <a:custGeom>
              <a:avLst/>
              <a:gdLst/>
              <a:ahLst/>
              <a:cxnLst/>
              <a:rect l="l" t="t" r="r" b="b"/>
              <a:pathLst>
                <a:path w="2072" h="741" extrusionOk="0">
                  <a:moveTo>
                    <a:pt x="1155" y="0"/>
                  </a:moveTo>
                  <a:cubicBezTo>
                    <a:pt x="858" y="0"/>
                    <a:pt x="553" y="60"/>
                    <a:pt x="298" y="154"/>
                  </a:cubicBezTo>
                  <a:cubicBezTo>
                    <a:pt x="60" y="273"/>
                    <a:pt x="0" y="571"/>
                    <a:pt x="274" y="678"/>
                  </a:cubicBezTo>
                  <a:cubicBezTo>
                    <a:pt x="405" y="726"/>
                    <a:pt x="542" y="741"/>
                    <a:pt x="679" y="741"/>
                  </a:cubicBezTo>
                  <a:cubicBezTo>
                    <a:pt x="816" y="741"/>
                    <a:pt x="953" y="726"/>
                    <a:pt x="1084" y="714"/>
                  </a:cubicBezTo>
                  <a:cubicBezTo>
                    <a:pt x="1346" y="678"/>
                    <a:pt x="1596" y="642"/>
                    <a:pt x="1822" y="535"/>
                  </a:cubicBezTo>
                  <a:cubicBezTo>
                    <a:pt x="1893" y="500"/>
                    <a:pt x="1953" y="452"/>
                    <a:pt x="2000" y="404"/>
                  </a:cubicBezTo>
                  <a:cubicBezTo>
                    <a:pt x="2072" y="285"/>
                    <a:pt x="1953" y="178"/>
                    <a:pt x="1846" y="130"/>
                  </a:cubicBezTo>
                  <a:cubicBezTo>
                    <a:pt x="1834" y="130"/>
                    <a:pt x="1822" y="119"/>
                    <a:pt x="1798" y="119"/>
                  </a:cubicBezTo>
                  <a:cubicBezTo>
                    <a:pt x="1606" y="36"/>
                    <a:pt x="1383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263;p124">
              <a:extLst>
                <a:ext uri="{FF2B5EF4-FFF2-40B4-BE49-F238E27FC236}">
                  <a16:creationId xmlns:a16="http://schemas.microsoft.com/office/drawing/2014/main" id="{050F3D2D-42D0-4B85-9F62-E08B98FDF751}"/>
                </a:ext>
              </a:extLst>
            </p:cNvPr>
            <p:cNvSpPr/>
            <p:nvPr/>
          </p:nvSpPr>
          <p:spPr>
            <a:xfrm>
              <a:off x="2093682" y="4035570"/>
              <a:ext cx="63937" cy="23236"/>
            </a:xfrm>
            <a:custGeom>
              <a:avLst/>
              <a:gdLst/>
              <a:ahLst/>
              <a:cxnLst/>
              <a:rect l="l" t="t" r="r" b="b"/>
              <a:pathLst>
                <a:path w="2061" h="749" extrusionOk="0">
                  <a:moveTo>
                    <a:pt x="1127" y="0"/>
                  </a:moveTo>
                  <a:cubicBezTo>
                    <a:pt x="836" y="0"/>
                    <a:pt x="539" y="58"/>
                    <a:pt x="298" y="162"/>
                  </a:cubicBezTo>
                  <a:cubicBezTo>
                    <a:pt x="60" y="281"/>
                    <a:pt x="0" y="579"/>
                    <a:pt x="262" y="686"/>
                  </a:cubicBezTo>
                  <a:cubicBezTo>
                    <a:pt x="399" y="734"/>
                    <a:pt x="536" y="749"/>
                    <a:pt x="673" y="749"/>
                  </a:cubicBezTo>
                  <a:cubicBezTo>
                    <a:pt x="810" y="749"/>
                    <a:pt x="947" y="734"/>
                    <a:pt x="1084" y="722"/>
                  </a:cubicBezTo>
                  <a:cubicBezTo>
                    <a:pt x="1334" y="686"/>
                    <a:pt x="1584" y="650"/>
                    <a:pt x="1810" y="543"/>
                  </a:cubicBezTo>
                  <a:cubicBezTo>
                    <a:pt x="1882" y="508"/>
                    <a:pt x="1941" y="460"/>
                    <a:pt x="1989" y="412"/>
                  </a:cubicBezTo>
                  <a:cubicBezTo>
                    <a:pt x="2060" y="293"/>
                    <a:pt x="1941" y="186"/>
                    <a:pt x="1846" y="138"/>
                  </a:cubicBezTo>
                  <a:cubicBezTo>
                    <a:pt x="1822" y="138"/>
                    <a:pt x="1810" y="127"/>
                    <a:pt x="1798" y="127"/>
                  </a:cubicBezTo>
                  <a:cubicBezTo>
                    <a:pt x="1604" y="40"/>
                    <a:pt x="1368" y="0"/>
                    <a:pt x="1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264;p124">
              <a:extLst>
                <a:ext uri="{FF2B5EF4-FFF2-40B4-BE49-F238E27FC236}">
                  <a16:creationId xmlns:a16="http://schemas.microsoft.com/office/drawing/2014/main" id="{1A696D15-E439-4443-B0B9-CB0CEE4D2303}"/>
                </a:ext>
              </a:extLst>
            </p:cNvPr>
            <p:cNvSpPr/>
            <p:nvPr/>
          </p:nvSpPr>
          <p:spPr>
            <a:xfrm>
              <a:off x="1645283" y="1831452"/>
              <a:ext cx="568829" cy="907532"/>
            </a:xfrm>
            <a:custGeom>
              <a:avLst/>
              <a:gdLst/>
              <a:ahLst/>
              <a:cxnLst/>
              <a:rect l="l" t="t" r="r" b="b"/>
              <a:pathLst>
                <a:path w="18336" h="29254" extrusionOk="0">
                  <a:moveTo>
                    <a:pt x="11025" y="0"/>
                  </a:moveTo>
                  <a:lnTo>
                    <a:pt x="7787" y="512"/>
                  </a:lnTo>
                  <a:lnTo>
                    <a:pt x="1750" y="3191"/>
                  </a:lnTo>
                  <a:cubicBezTo>
                    <a:pt x="1750" y="3191"/>
                    <a:pt x="2489" y="13418"/>
                    <a:pt x="2703" y="14216"/>
                  </a:cubicBezTo>
                  <a:cubicBezTo>
                    <a:pt x="2941" y="15038"/>
                    <a:pt x="0" y="28135"/>
                    <a:pt x="0" y="28135"/>
                  </a:cubicBezTo>
                  <a:cubicBezTo>
                    <a:pt x="2286" y="28980"/>
                    <a:pt x="5072" y="29254"/>
                    <a:pt x="7680" y="29254"/>
                  </a:cubicBezTo>
                  <a:lnTo>
                    <a:pt x="8216" y="29254"/>
                  </a:lnTo>
                  <a:cubicBezTo>
                    <a:pt x="12395" y="29194"/>
                    <a:pt x="17371" y="28611"/>
                    <a:pt x="17371" y="28611"/>
                  </a:cubicBezTo>
                  <a:cubicBezTo>
                    <a:pt x="18336" y="20479"/>
                    <a:pt x="16574" y="2143"/>
                    <a:pt x="16502" y="1691"/>
                  </a:cubicBezTo>
                  <a:cubicBezTo>
                    <a:pt x="16383" y="1465"/>
                    <a:pt x="11025" y="0"/>
                    <a:pt x="11025" y="0"/>
                  </a:cubicBezTo>
                  <a:close/>
                </a:path>
              </a:pathLst>
            </a:custGeom>
            <a:solidFill>
              <a:srgbClr val="63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265;p124">
              <a:extLst>
                <a:ext uri="{FF2B5EF4-FFF2-40B4-BE49-F238E27FC236}">
                  <a16:creationId xmlns:a16="http://schemas.microsoft.com/office/drawing/2014/main" id="{A709BF67-FBF8-43FF-ACD0-15371F4F6DAA}"/>
                </a:ext>
              </a:extLst>
            </p:cNvPr>
            <p:cNvSpPr/>
            <p:nvPr/>
          </p:nvSpPr>
          <p:spPr>
            <a:xfrm>
              <a:off x="1694764" y="1970681"/>
              <a:ext cx="24787" cy="205772"/>
            </a:xfrm>
            <a:custGeom>
              <a:avLst/>
              <a:gdLst/>
              <a:ahLst/>
              <a:cxnLst/>
              <a:rect l="l" t="t" r="r" b="b"/>
              <a:pathLst>
                <a:path w="799" h="6633" extrusionOk="0">
                  <a:moveTo>
                    <a:pt x="667" y="1"/>
                  </a:moveTo>
                  <a:lnTo>
                    <a:pt x="1" y="5871"/>
                  </a:lnTo>
                  <a:lnTo>
                    <a:pt x="798" y="663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3B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266;p124">
              <a:extLst>
                <a:ext uri="{FF2B5EF4-FFF2-40B4-BE49-F238E27FC236}">
                  <a16:creationId xmlns:a16="http://schemas.microsoft.com/office/drawing/2014/main" id="{9E574178-C347-4712-9ADB-27C3A66169D4}"/>
                </a:ext>
              </a:extLst>
            </p:cNvPr>
            <p:cNvSpPr/>
            <p:nvPr/>
          </p:nvSpPr>
          <p:spPr>
            <a:xfrm>
              <a:off x="1836227" y="1816655"/>
              <a:ext cx="215017" cy="166994"/>
            </a:xfrm>
            <a:custGeom>
              <a:avLst/>
              <a:gdLst/>
              <a:ahLst/>
              <a:cxnLst/>
              <a:rect l="l" t="t" r="r" b="b"/>
              <a:pathLst>
                <a:path w="6931" h="5383" extrusionOk="0">
                  <a:moveTo>
                    <a:pt x="4859" y="1"/>
                  </a:moveTo>
                  <a:lnTo>
                    <a:pt x="1549" y="584"/>
                  </a:lnTo>
                  <a:cubicBezTo>
                    <a:pt x="1549" y="584"/>
                    <a:pt x="346" y="1584"/>
                    <a:pt x="179" y="1656"/>
                  </a:cubicBezTo>
                  <a:cubicBezTo>
                    <a:pt x="1" y="1727"/>
                    <a:pt x="298" y="4966"/>
                    <a:pt x="298" y="4966"/>
                  </a:cubicBezTo>
                  <a:lnTo>
                    <a:pt x="1942" y="3739"/>
                  </a:lnTo>
                  <a:lnTo>
                    <a:pt x="4132" y="5382"/>
                  </a:lnTo>
                  <a:cubicBezTo>
                    <a:pt x="4847" y="4799"/>
                    <a:pt x="6930" y="1287"/>
                    <a:pt x="6775" y="941"/>
                  </a:cubicBezTo>
                  <a:cubicBezTo>
                    <a:pt x="6633" y="596"/>
                    <a:pt x="4859" y="1"/>
                    <a:pt x="4859" y="1"/>
                  </a:cubicBezTo>
                  <a:close/>
                </a:path>
              </a:pathLst>
            </a:custGeom>
            <a:solidFill>
              <a:srgbClr val="3B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267;p124">
              <a:extLst>
                <a:ext uri="{FF2B5EF4-FFF2-40B4-BE49-F238E27FC236}">
                  <a16:creationId xmlns:a16="http://schemas.microsoft.com/office/drawing/2014/main" id="{A729648C-7112-464D-8AF5-203A687786E1}"/>
                </a:ext>
              </a:extLst>
            </p:cNvPr>
            <p:cNvSpPr/>
            <p:nvPr/>
          </p:nvSpPr>
          <p:spPr>
            <a:xfrm>
              <a:off x="1872058" y="1729854"/>
              <a:ext cx="116769" cy="188058"/>
            </a:xfrm>
            <a:custGeom>
              <a:avLst/>
              <a:gdLst/>
              <a:ahLst/>
              <a:cxnLst/>
              <a:rect l="l" t="t" r="r" b="b"/>
              <a:pathLst>
                <a:path w="3764" h="6062" extrusionOk="0">
                  <a:moveTo>
                    <a:pt x="3370" y="1"/>
                  </a:moveTo>
                  <a:lnTo>
                    <a:pt x="1" y="977"/>
                  </a:lnTo>
                  <a:lnTo>
                    <a:pt x="370" y="3180"/>
                  </a:lnTo>
                  <a:lnTo>
                    <a:pt x="477" y="3811"/>
                  </a:lnTo>
                  <a:lnTo>
                    <a:pt x="739" y="6061"/>
                  </a:lnTo>
                  <a:lnTo>
                    <a:pt x="3692" y="4097"/>
                  </a:lnTo>
                  <a:cubicBezTo>
                    <a:pt x="3763" y="3501"/>
                    <a:pt x="3704" y="2585"/>
                    <a:pt x="3608" y="1763"/>
                  </a:cubicBezTo>
                  <a:cubicBezTo>
                    <a:pt x="3513" y="811"/>
                    <a:pt x="3370" y="1"/>
                    <a:pt x="3370" y="1"/>
                  </a:cubicBezTo>
                  <a:close/>
                </a:path>
              </a:pathLst>
            </a:custGeom>
            <a:solidFill>
              <a:srgbClr val="FFA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268;p124">
              <a:extLst>
                <a:ext uri="{FF2B5EF4-FFF2-40B4-BE49-F238E27FC236}">
                  <a16:creationId xmlns:a16="http://schemas.microsoft.com/office/drawing/2014/main" id="{42BEF9F1-1E73-44F6-B7AF-15001908D7C8}"/>
                </a:ext>
              </a:extLst>
            </p:cNvPr>
            <p:cNvSpPr/>
            <p:nvPr/>
          </p:nvSpPr>
          <p:spPr>
            <a:xfrm>
              <a:off x="1872058" y="1729854"/>
              <a:ext cx="111960" cy="98931"/>
            </a:xfrm>
            <a:custGeom>
              <a:avLst/>
              <a:gdLst/>
              <a:ahLst/>
              <a:cxnLst/>
              <a:rect l="l" t="t" r="r" b="b"/>
              <a:pathLst>
                <a:path w="3609" h="3189" extrusionOk="0">
                  <a:moveTo>
                    <a:pt x="3370" y="1"/>
                  </a:moveTo>
                  <a:lnTo>
                    <a:pt x="1" y="977"/>
                  </a:lnTo>
                  <a:lnTo>
                    <a:pt x="370" y="3180"/>
                  </a:lnTo>
                  <a:cubicBezTo>
                    <a:pt x="440" y="3186"/>
                    <a:pt x="511" y="3188"/>
                    <a:pt x="581" y="3188"/>
                  </a:cubicBezTo>
                  <a:cubicBezTo>
                    <a:pt x="1250" y="3188"/>
                    <a:pt x="1919" y="2941"/>
                    <a:pt x="2501" y="2596"/>
                  </a:cubicBezTo>
                  <a:cubicBezTo>
                    <a:pt x="2894" y="2358"/>
                    <a:pt x="3251" y="2061"/>
                    <a:pt x="3608" y="1763"/>
                  </a:cubicBezTo>
                  <a:cubicBezTo>
                    <a:pt x="3513" y="811"/>
                    <a:pt x="3370" y="1"/>
                    <a:pt x="3370" y="1"/>
                  </a:cubicBezTo>
                  <a:close/>
                </a:path>
              </a:pathLst>
            </a:custGeom>
            <a:solidFill>
              <a:srgbClr val="FF7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269;p124">
              <a:extLst>
                <a:ext uri="{FF2B5EF4-FFF2-40B4-BE49-F238E27FC236}">
                  <a16:creationId xmlns:a16="http://schemas.microsoft.com/office/drawing/2014/main" id="{68C80621-2F09-4925-9F06-73D402C3CA60}"/>
                </a:ext>
              </a:extLst>
            </p:cNvPr>
            <p:cNvSpPr/>
            <p:nvPr/>
          </p:nvSpPr>
          <p:spPr>
            <a:xfrm>
              <a:off x="1761618" y="1481457"/>
              <a:ext cx="256370" cy="335043"/>
            </a:xfrm>
            <a:custGeom>
              <a:avLst/>
              <a:gdLst/>
              <a:ahLst/>
              <a:cxnLst/>
              <a:rect l="l" t="t" r="r" b="b"/>
              <a:pathLst>
                <a:path w="8264" h="10800" extrusionOk="0">
                  <a:moveTo>
                    <a:pt x="3768" y="0"/>
                  </a:moveTo>
                  <a:cubicBezTo>
                    <a:pt x="2275" y="0"/>
                    <a:pt x="756" y="608"/>
                    <a:pt x="1" y="2686"/>
                  </a:cubicBezTo>
                  <a:cubicBezTo>
                    <a:pt x="1" y="2686"/>
                    <a:pt x="417" y="6936"/>
                    <a:pt x="584" y="8329"/>
                  </a:cubicBezTo>
                  <a:cubicBezTo>
                    <a:pt x="608" y="8544"/>
                    <a:pt x="1132" y="10687"/>
                    <a:pt x="1739" y="10794"/>
                  </a:cubicBezTo>
                  <a:cubicBezTo>
                    <a:pt x="1759" y="10797"/>
                    <a:pt x="1784" y="10799"/>
                    <a:pt x="1811" y="10799"/>
                  </a:cubicBezTo>
                  <a:cubicBezTo>
                    <a:pt x="2629" y="10799"/>
                    <a:pt x="6444" y="9296"/>
                    <a:pt x="6871" y="9008"/>
                  </a:cubicBezTo>
                  <a:cubicBezTo>
                    <a:pt x="6990" y="8937"/>
                    <a:pt x="7085" y="8865"/>
                    <a:pt x="7168" y="8782"/>
                  </a:cubicBezTo>
                  <a:cubicBezTo>
                    <a:pt x="7585" y="8448"/>
                    <a:pt x="7692" y="8175"/>
                    <a:pt x="7692" y="8175"/>
                  </a:cubicBezTo>
                  <a:cubicBezTo>
                    <a:pt x="7692" y="8175"/>
                    <a:pt x="8264" y="1614"/>
                    <a:pt x="7668" y="1138"/>
                  </a:cubicBezTo>
                  <a:cubicBezTo>
                    <a:pt x="7330" y="884"/>
                    <a:pt x="5568" y="0"/>
                    <a:pt x="3768" y="0"/>
                  </a:cubicBezTo>
                  <a:close/>
                </a:path>
              </a:pathLst>
            </a:custGeom>
            <a:solidFill>
              <a:srgbClr val="FFA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270;p124">
              <a:extLst>
                <a:ext uri="{FF2B5EF4-FFF2-40B4-BE49-F238E27FC236}">
                  <a16:creationId xmlns:a16="http://schemas.microsoft.com/office/drawing/2014/main" id="{A79B2344-4320-4E61-AD4F-253B60973F5C}"/>
                </a:ext>
              </a:extLst>
            </p:cNvPr>
            <p:cNvSpPr/>
            <p:nvPr/>
          </p:nvSpPr>
          <p:spPr>
            <a:xfrm>
              <a:off x="1813332" y="1707704"/>
              <a:ext cx="109727" cy="62603"/>
            </a:xfrm>
            <a:custGeom>
              <a:avLst/>
              <a:gdLst/>
              <a:ahLst/>
              <a:cxnLst/>
              <a:rect l="l" t="t" r="r" b="b"/>
              <a:pathLst>
                <a:path w="3537" h="2018" extrusionOk="0">
                  <a:moveTo>
                    <a:pt x="3239" y="1"/>
                  </a:moveTo>
                  <a:lnTo>
                    <a:pt x="1" y="524"/>
                  </a:lnTo>
                  <a:cubicBezTo>
                    <a:pt x="1" y="524"/>
                    <a:pt x="371" y="2018"/>
                    <a:pt x="1722" y="2018"/>
                  </a:cubicBezTo>
                  <a:cubicBezTo>
                    <a:pt x="1803" y="2018"/>
                    <a:pt x="1888" y="2012"/>
                    <a:pt x="1977" y="2001"/>
                  </a:cubicBezTo>
                  <a:cubicBezTo>
                    <a:pt x="3537" y="1786"/>
                    <a:pt x="3239" y="1"/>
                    <a:pt x="3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271;p124">
              <a:extLst>
                <a:ext uri="{FF2B5EF4-FFF2-40B4-BE49-F238E27FC236}">
                  <a16:creationId xmlns:a16="http://schemas.microsoft.com/office/drawing/2014/main" id="{40F1E27E-7B13-459E-A1E8-6858F5846CE8}"/>
                </a:ext>
              </a:extLst>
            </p:cNvPr>
            <p:cNvSpPr/>
            <p:nvPr/>
          </p:nvSpPr>
          <p:spPr>
            <a:xfrm>
              <a:off x="1780821" y="1572259"/>
              <a:ext cx="42160" cy="32046"/>
            </a:xfrm>
            <a:custGeom>
              <a:avLst/>
              <a:gdLst/>
              <a:ahLst/>
              <a:cxnLst/>
              <a:rect l="l" t="t" r="r" b="b"/>
              <a:pathLst>
                <a:path w="1359" h="1033" extrusionOk="0">
                  <a:moveTo>
                    <a:pt x="708" y="0"/>
                  </a:moveTo>
                  <a:cubicBezTo>
                    <a:pt x="246" y="0"/>
                    <a:pt x="1" y="1033"/>
                    <a:pt x="1" y="1033"/>
                  </a:cubicBezTo>
                  <a:lnTo>
                    <a:pt x="1215" y="342"/>
                  </a:lnTo>
                  <a:cubicBezTo>
                    <a:pt x="1215" y="342"/>
                    <a:pt x="1358" y="211"/>
                    <a:pt x="822" y="21"/>
                  </a:cubicBezTo>
                  <a:cubicBezTo>
                    <a:pt x="783" y="7"/>
                    <a:pt x="745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272;p124">
              <a:extLst>
                <a:ext uri="{FF2B5EF4-FFF2-40B4-BE49-F238E27FC236}">
                  <a16:creationId xmlns:a16="http://schemas.microsoft.com/office/drawing/2014/main" id="{5C6D93A3-414F-4CF0-8E91-0610CE3761AF}"/>
                </a:ext>
              </a:extLst>
            </p:cNvPr>
            <p:cNvSpPr/>
            <p:nvPr/>
          </p:nvSpPr>
          <p:spPr>
            <a:xfrm>
              <a:off x="1883877" y="1557400"/>
              <a:ext cx="72438" cy="28075"/>
            </a:xfrm>
            <a:custGeom>
              <a:avLst/>
              <a:gdLst/>
              <a:ahLst/>
              <a:cxnLst/>
              <a:rect l="l" t="t" r="r" b="b"/>
              <a:pathLst>
                <a:path w="2335" h="905" extrusionOk="0">
                  <a:moveTo>
                    <a:pt x="652" y="0"/>
                  </a:moveTo>
                  <a:cubicBezTo>
                    <a:pt x="503" y="0"/>
                    <a:pt x="376" y="48"/>
                    <a:pt x="286" y="166"/>
                  </a:cubicBezTo>
                  <a:cubicBezTo>
                    <a:pt x="1" y="535"/>
                    <a:pt x="251" y="714"/>
                    <a:pt x="251" y="714"/>
                  </a:cubicBezTo>
                  <a:lnTo>
                    <a:pt x="2334" y="905"/>
                  </a:lnTo>
                  <a:cubicBezTo>
                    <a:pt x="2334" y="905"/>
                    <a:pt x="1296" y="0"/>
                    <a:pt x="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273;p124">
              <a:extLst>
                <a:ext uri="{FF2B5EF4-FFF2-40B4-BE49-F238E27FC236}">
                  <a16:creationId xmlns:a16="http://schemas.microsoft.com/office/drawing/2014/main" id="{4BC62DC9-631C-40F5-B88A-DF8C83FD0633}"/>
                </a:ext>
              </a:extLst>
            </p:cNvPr>
            <p:cNvSpPr/>
            <p:nvPr/>
          </p:nvSpPr>
          <p:spPr>
            <a:xfrm>
              <a:off x="1786001" y="1631574"/>
              <a:ext cx="24415" cy="36327"/>
            </a:xfrm>
            <a:custGeom>
              <a:avLst/>
              <a:gdLst/>
              <a:ahLst/>
              <a:cxnLst/>
              <a:rect l="l" t="t" r="r" b="b"/>
              <a:pathLst>
                <a:path w="787" h="1171" extrusionOk="0">
                  <a:moveTo>
                    <a:pt x="337" y="0"/>
                  </a:moveTo>
                  <a:cubicBezTo>
                    <a:pt x="328" y="0"/>
                    <a:pt x="319" y="1"/>
                    <a:pt x="310" y="2"/>
                  </a:cubicBezTo>
                  <a:cubicBezTo>
                    <a:pt x="132" y="14"/>
                    <a:pt x="1" y="300"/>
                    <a:pt x="36" y="633"/>
                  </a:cubicBezTo>
                  <a:cubicBezTo>
                    <a:pt x="70" y="940"/>
                    <a:pt x="256" y="1170"/>
                    <a:pt x="438" y="1170"/>
                  </a:cubicBezTo>
                  <a:cubicBezTo>
                    <a:pt x="447" y="1170"/>
                    <a:pt x="456" y="1170"/>
                    <a:pt x="465" y="1169"/>
                  </a:cubicBezTo>
                  <a:cubicBezTo>
                    <a:pt x="655" y="1133"/>
                    <a:pt x="786" y="871"/>
                    <a:pt x="739" y="538"/>
                  </a:cubicBezTo>
                  <a:cubicBezTo>
                    <a:pt x="705" y="231"/>
                    <a:pt x="519" y="0"/>
                    <a:pt x="337" y="0"/>
                  </a:cubicBezTo>
                  <a:close/>
                </a:path>
              </a:pathLst>
            </a:custGeom>
            <a:solidFill>
              <a:srgbClr val="1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274;p124">
              <a:extLst>
                <a:ext uri="{FF2B5EF4-FFF2-40B4-BE49-F238E27FC236}">
                  <a16:creationId xmlns:a16="http://schemas.microsoft.com/office/drawing/2014/main" id="{E8A52283-DB55-4D23-80BC-6DB1BB280B34}"/>
                </a:ext>
              </a:extLst>
            </p:cNvPr>
            <p:cNvSpPr/>
            <p:nvPr/>
          </p:nvSpPr>
          <p:spPr>
            <a:xfrm>
              <a:off x="1776384" y="1642246"/>
              <a:ext cx="24415" cy="8314"/>
            </a:xfrm>
            <a:custGeom>
              <a:avLst/>
              <a:gdLst/>
              <a:ahLst/>
              <a:cxnLst/>
              <a:rect l="l" t="t" r="r" b="b"/>
              <a:pathLst>
                <a:path w="787" h="268" extrusionOk="0">
                  <a:moveTo>
                    <a:pt x="214" y="0"/>
                  </a:moveTo>
                  <a:cubicBezTo>
                    <a:pt x="91" y="0"/>
                    <a:pt x="1" y="27"/>
                    <a:pt x="1" y="27"/>
                  </a:cubicBezTo>
                  <a:cubicBezTo>
                    <a:pt x="1" y="27"/>
                    <a:pt x="144" y="182"/>
                    <a:pt x="370" y="241"/>
                  </a:cubicBezTo>
                  <a:cubicBezTo>
                    <a:pt x="445" y="261"/>
                    <a:pt x="517" y="268"/>
                    <a:pt x="579" y="268"/>
                  </a:cubicBezTo>
                  <a:cubicBezTo>
                    <a:pt x="702" y="268"/>
                    <a:pt x="787" y="241"/>
                    <a:pt x="787" y="241"/>
                  </a:cubicBezTo>
                  <a:cubicBezTo>
                    <a:pt x="787" y="241"/>
                    <a:pt x="644" y="86"/>
                    <a:pt x="418" y="27"/>
                  </a:cubicBezTo>
                  <a:cubicBezTo>
                    <a:pt x="346" y="7"/>
                    <a:pt x="276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275;p124">
              <a:extLst>
                <a:ext uri="{FF2B5EF4-FFF2-40B4-BE49-F238E27FC236}">
                  <a16:creationId xmlns:a16="http://schemas.microsoft.com/office/drawing/2014/main" id="{AD54E8E6-71AB-42E5-A63D-7C8DDD3B1574}"/>
                </a:ext>
              </a:extLst>
            </p:cNvPr>
            <p:cNvSpPr/>
            <p:nvPr/>
          </p:nvSpPr>
          <p:spPr>
            <a:xfrm>
              <a:off x="1896814" y="1610913"/>
              <a:ext cx="28851" cy="42904"/>
            </a:xfrm>
            <a:custGeom>
              <a:avLst/>
              <a:gdLst/>
              <a:ahLst/>
              <a:cxnLst/>
              <a:rect l="l" t="t" r="r" b="b"/>
              <a:pathLst>
                <a:path w="930" h="1383" extrusionOk="0">
                  <a:moveTo>
                    <a:pt x="431" y="1"/>
                  </a:moveTo>
                  <a:cubicBezTo>
                    <a:pt x="426" y="1"/>
                    <a:pt x="422" y="1"/>
                    <a:pt x="417" y="1"/>
                  </a:cubicBezTo>
                  <a:cubicBezTo>
                    <a:pt x="179" y="13"/>
                    <a:pt x="0" y="323"/>
                    <a:pt x="36" y="715"/>
                  </a:cubicBezTo>
                  <a:cubicBezTo>
                    <a:pt x="59" y="1089"/>
                    <a:pt x="266" y="1383"/>
                    <a:pt x="499" y="1383"/>
                  </a:cubicBezTo>
                  <a:cubicBezTo>
                    <a:pt x="503" y="1383"/>
                    <a:pt x="508" y="1382"/>
                    <a:pt x="512" y="1382"/>
                  </a:cubicBezTo>
                  <a:cubicBezTo>
                    <a:pt x="751" y="1370"/>
                    <a:pt x="929" y="1061"/>
                    <a:pt x="893" y="668"/>
                  </a:cubicBezTo>
                  <a:cubicBezTo>
                    <a:pt x="870" y="294"/>
                    <a:pt x="663" y="1"/>
                    <a:pt x="431" y="1"/>
                  </a:cubicBezTo>
                  <a:close/>
                </a:path>
              </a:pathLst>
            </a:custGeom>
            <a:solidFill>
              <a:srgbClr val="1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276;p124">
              <a:extLst>
                <a:ext uri="{FF2B5EF4-FFF2-40B4-BE49-F238E27FC236}">
                  <a16:creationId xmlns:a16="http://schemas.microsoft.com/office/drawing/2014/main" id="{D03D4217-B9BC-44E3-82ED-E7031DB85AC4}"/>
                </a:ext>
              </a:extLst>
            </p:cNvPr>
            <p:cNvSpPr/>
            <p:nvPr/>
          </p:nvSpPr>
          <p:spPr>
            <a:xfrm>
              <a:off x="1907889" y="1620468"/>
              <a:ext cx="27362" cy="13091"/>
            </a:xfrm>
            <a:custGeom>
              <a:avLst/>
              <a:gdLst/>
              <a:ahLst/>
              <a:cxnLst/>
              <a:rect l="l" t="t" r="r" b="b"/>
              <a:pathLst>
                <a:path w="882" h="422" extrusionOk="0">
                  <a:moveTo>
                    <a:pt x="827" y="1"/>
                  </a:moveTo>
                  <a:cubicBezTo>
                    <a:pt x="740" y="1"/>
                    <a:pt x="564" y="13"/>
                    <a:pt x="394" y="98"/>
                  </a:cubicBezTo>
                  <a:cubicBezTo>
                    <a:pt x="132" y="217"/>
                    <a:pt x="1" y="419"/>
                    <a:pt x="1" y="419"/>
                  </a:cubicBezTo>
                  <a:cubicBezTo>
                    <a:pt x="1" y="419"/>
                    <a:pt x="21" y="421"/>
                    <a:pt x="56" y="421"/>
                  </a:cubicBezTo>
                  <a:cubicBezTo>
                    <a:pt x="143" y="421"/>
                    <a:pt x="319" y="409"/>
                    <a:pt x="489" y="324"/>
                  </a:cubicBezTo>
                  <a:cubicBezTo>
                    <a:pt x="751" y="205"/>
                    <a:pt x="882" y="3"/>
                    <a:pt x="882" y="3"/>
                  </a:cubicBezTo>
                  <a:cubicBezTo>
                    <a:pt x="882" y="3"/>
                    <a:pt x="861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277;p124">
              <a:extLst>
                <a:ext uri="{FF2B5EF4-FFF2-40B4-BE49-F238E27FC236}">
                  <a16:creationId xmlns:a16="http://schemas.microsoft.com/office/drawing/2014/main" id="{F1C25C33-9DEA-4D96-B589-AF51912687D5}"/>
                </a:ext>
              </a:extLst>
            </p:cNvPr>
            <p:cNvSpPr/>
            <p:nvPr/>
          </p:nvSpPr>
          <p:spPr>
            <a:xfrm>
              <a:off x="1753862" y="1678884"/>
              <a:ext cx="47309" cy="26152"/>
            </a:xfrm>
            <a:custGeom>
              <a:avLst/>
              <a:gdLst/>
              <a:ahLst/>
              <a:cxnLst/>
              <a:rect l="l" t="t" r="r" b="b"/>
              <a:pathLst>
                <a:path w="1525" h="843" extrusionOk="0">
                  <a:moveTo>
                    <a:pt x="378" y="1"/>
                  </a:moveTo>
                  <a:cubicBezTo>
                    <a:pt x="223" y="1"/>
                    <a:pt x="109" y="46"/>
                    <a:pt x="72" y="132"/>
                  </a:cubicBezTo>
                  <a:cubicBezTo>
                    <a:pt x="1" y="310"/>
                    <a:pt x="251" y="560"/>
                    <a:pt x="632" y="727"/>
                  </a:cubicBezTo>
                  <a:cubicBezTo>
                    <a:pt x="817" y="806"/>
                    <a:pt x="995" y="842"/>
                    <a:pt x="1138" y="842"/>
                  </a:cubicBezTo>
                  <a:cubicBezTo>
                    <a:pt x="1298" y="842"/>
                    <a:pt x="1416" y="797"/>
                    <a:pt x="1453" y="715"/>
                  </a:cubicBezTo>
                  <a:cubicBezTo>
                    <a:pt x="1525" y="537"/>
                    <a:pt x="1275" y="275"/>
                    <a:pt x="894" y="120"/>
                  </a:cubicBezTo>
                  <a:cubicBezTo>
                    <a:pt x="704" y="40"/>
                    <a:pt x="523" y="1"/>
                    <a:pt x="378" y="1"/>
                  </a:cubicBezTo>
                  <a:close/>
                </a:path>
              </a:pathLst>
            </a:custGeom>
            <a:solidFill>
              <a:srgbClr val="FF7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278;p124">
              <a:extLst>
                <a:ext uri="{FF2B5EF4-FFF2-40B4-BE49-F238E27FC236}">
                  <a16:creationId xmlns:a16="http://schemas.microsoft.com/office/drawing/2014/main" id="{166D6667-D657-4349-B194-8754F419AC9F}"/>
                </a:ext>
              </a:extLst>
            </p:cNvPr>
            <p:cNvSpPr/>
            <p:nvPr/>
          </p:nvSpPr>
          <p:spPr>
            <a:xfrm>
              <a:off x="1899016" y="1661635"/>
              <a:ext cx="70235" cy="32760"/>
            </a:xfrm>
            <a:custGeom>
              <a:avLst/>
              <a:gdLst/>
              <a:ahLst/>
              <a:cxnLst/>
              <a:rect l="l" t="t" r="r" b="b"/>
              <a:pathLst>
                <a:path w="2264" h="1056" extrusionOk="0">
                  <a:moveTo>
                    <a:pt x="1528" y="1"/>
                  </a:moveTo>
                  <a:cubicBezTo>
                    <a:pt x="1377" y="1"/>
                    <a:pt x="1211" y="19"/>
                    <a:pt x="1037" y="57"/>
                  </a:cubicBezTo>
                  <a:cubicBezTo>
                    <a:pt x="441" y="200"/>
                    <a:pt x="1" y="521"/>
                    <a:pt x="60" y="771"/>
                  </a:cubicBezTo>
                  <a:cubicBezTo>
                    <a:pt x="102" y="954"/>
                    <a:pt x="370" y="1056"/>
                    <a:pt x="731" y="1056"/>
                  </a:cubicBezTo>
                  <a:cubicBezTo>
                    <a:pt x="887" y="1056"/>
                    <a:pt x="1060" y="1037"/>
                    <a:pt x="1239" y="997"/>
                  </a:cubicBezTo>
                  <a:cubicBezTo>
                    <a:pt x="1834" y="866"/>
                    <a:pt x="2263" y="533"/>
                    <a:pt x="2204" y="283"/>
                  </a:cubicBezTo>
                  <a:cubicBezTo>
                    <a:pt x="2161" y="106"/>
                    <a:pt x="1892" y="1"/>
                    <a:pt x="1528" y="1"/>
                  </a:cubicBezTo>
                  <a:close/>
                </a:path>
              </a:pathLst>
            </a:custGeom>
            <a:solidFill>
              <a:srgbClr val="FF7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279;p124">
              <a:extLst>
                <a:ext uri="{FF2B5EF4-FFF2-40B4-BE49-F238E27FC236}">
                  <a16:creationId xmlns:a16="http://schemas.microsoft.com/office/drawing/2014/main" id="{6329BD7C-18D1-47FC-83D0-78933A2DED5E}"/>
                </a:ext>
              </a:extLst>
            </p:cNvPr>
            <p:cNvSpPr/>
            <p:nvPr/>
          </p:nvSpPr>
          <p:spPr>
            <a:xfrm>
              <a:off x="1822949" y="1622764"/>
              <a:ext cx="38437" cy="80162"/>
            </a:xfrm>
            <a:custGeom>
              <a:avLst/>
              <a:gdLst/>
              <a:ahLst/>
              <a:cxnLst/>
              <a:rect l="l" t="t" r="r" b="b"/>
              <a:pathLst>
                <a:path w="1239" h="2584" extrusionOk="0">
                  <a:moveTo>
                    <a:pt x="691" y="0"/>
                  </a:moveTo>
                  <a:lnTo>
                    <a:pt x="691" y="0"/>
                  </a:lnTo>
                  <a:cubicBezTo>
                    <a:pt x="607" y="750"/>
                    <a:pt x="334" y="1548"/>
                    <a:pt x="0" y="2203"/>
                  </a:cubicBezTo>
                  <a:cubicBezTo>
                    <a:pt x="119" y="2417"/>
                    <a:pt x="357" y="2560"/>
                    <a:pt x="607" y="2584"/>
                  </a:cubicBezTo>
                  <a:cubicBezTo>
                    <a:pt x="846" y="2584"/>
                    <a:pt x="1107" y="2477"/>
                    <a:pt x="1238" y="2262"/>
                  </a:cubicBezTo>
                  <a:lnTo>
                    <a:pt x="1238" y="2262"/>
                  </a:lnTo>
                  <a:cubicBezTo>
                    <a:pt x="1109" y="2330"/>
                    <a:pt x="965" y="2361"/>
                    <a:pt x="820" y="2361"/>
                  </a:cubicBezTo>
                  <a:cubicBezTo>
                    <a:pt x="633" y="2361"/>
                    <a:pt x="442" y="2309"/>
                    <a:pt x="274" y="2215"/>
                  </a:cubicBezTo>
                  <a:cubicBezTo>
                    <a:pt x="691" y="1584"/>
                    <a:pt x="834" y="762"/>
                    <a:pt x="691" y="0"/>
                  </a:cubicBezTo>
                  <a:close/>
                </a:path>
              </a:pathLst>
            </a:custGeom>
            <a:solidFill>
              <a:srgbClr val="FC5B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280;p124">
              <a:extLst>
                <a:ext uri="{FF2B5EF4-FFF2-40B4-BE49-F238E27FC236}">
                  <a16:creationId xmlns:a16="http://schemas.microsoft.com/office/drawing/2014/main" id="{1652D0D9-13D0-4354-B33B-DACAC074BC37}"/>
                </a:ext>
              </a:extLst>
            </p:cNvPr>
            <p:cNvSpPr/>
            <p:nvPr/>
          </p:nvSpPr>
          <p:spPr>
            <a:xfrm>
              <a:off x="1754979" y="1411873"/>
              <a:ext cx="332096" cy="270020"/>
            </a:xfrm>
            <a:custGeom>
              <a:avLst/>
              <a:gdLst/>
              <a:ahLst/>
              <a:cxnLst/>
              <a:rect l="l" t="t" r="r" b="b"/>
              <a:pathLst>
                <a:path w="10705" h="8704" extrusionOk="0">
                  <a:moveTo>
                    <a:pt x="5299" y="0"/>
                  </a:moveTo>
                  <a:cubicBezTo>
                    <a:pt x="4292" y="0"/>
                    <a:pt x="3281" y="277"/>
                    <a:pt x="2429" y="821"/>
                  </a:cubicBezTo>
                  <a:cubicBezTo>
                    <a:pt x="1298" y="1547"/>
                    <a:pt x="477" y="2738"/>
                    <a:pt x="167" y="4060"/>
                  </a:cubicBezTo>
                  <a:cubicBezTo>
                    <a:pt x="48" y="4524"/>
                    <a:pt x="0" y="5000"/>
                    <a:pt x="36" y="5488"/>
                  </a:cubicBezTo>
                  <a:cubicBezTo>
                    <a:pt x="715" y="5167"/>
                    <a:pt x="1298" y="4691"/>
                    <a:pt x="1703" y="4083"/>
                  </a:cubicBezTo>
                  <a:lnTo>
                    <a:pt x="1703" y="4083"/>
                  </a:lnTo>
                  <a:cubicBezTo>
                    <a:pt x="1703" y="4334"/>
                    <a:pt x="1643" y="4584"/>
                    <a:pt x="1513" y="4810"/>
                  </a:cubicBezTo>
                  <a:cubicBezTo>
                    <a:pt x="2048" y="4464"/>
                    <a:pt x="2501" y="4000"/>
                    <a:pt x="2834" y="3452"/>
                  </a:cubicBezTo>
                  <a:cubicBezTo>
                    <a:pt x="3715" y="3881"/>
                    <a:pt x="4698" y="4096"/>
                    <a:pt x="5683" y="4096"/>
                  </a:cubicBezTo>
                  <a:cubicBezTo>
                    <a:pt x="5710" y="4096"/>
                    <a:pt x="5736" y="4096"/>
                    <a:pt x="5763" y="4095"/>
                  </a:cubicBezTo>
                  <a:cubicBezTo>
                    <a:pt x="5358" y="3929"/>
                    <a:pt x="5049" y="3595"/>
                    <a:pt x="4894" y="3202"/>
                  </a:cubicBezTo>
                  <a:lnTo>
                    <a:pt x="4894" y="3202"/>
                  </a:lnTo>
                  <a:cubicBezTo>
                    <a:pt x="5394" y="3560"/>
                    <a:pt x="5930" y="3869"/>
                    <a:pt x="6477" y="4119"/>
                  </a:cubicBezTo>
                  <a:cubicBezTo>
                    <a:pt x="6942" y="4334"/>
                    <a:pt x="7228" y="4369"/>
                    <a:pt x="7418" y="4869"/>
                  </a:cubicBezTo>
                  <a:cubicBezTo>
                    <a:pt x="7847" y="5965"/>
                    <a:pt x="8025" y="7382"/>
                    <a:pt x="7763" y="8536"/>
                  </a:cubicBezTo>
                  <a:cubicBezTo>
                    <a:pt x="7943" y="8177"/>
                    <a:pt x="8154" y="7902"/>
                    <a:pt x="8508" y="7902"/>
                  </a:cubicBezTo>
                  <a:cubicBezTo>
                    <a:pt x="8529" y="7902"/>
                    <a:pt x="8551" y="7903"/>
                    <a:pt x="8573" y="7905"/>
                  </a:cubicBezTo>
                  <a:cubicBezTo>
                    <a:pt x="8978" y="7929"/>
                    <a:pt x="9323" y="8298"/>
                    <a:pt x="9335" y="8703"/>
                  </a:cubicBezTo>
                  <a:cubicBezTo>
                    <a:pt x="9811" y="8060"/>
                    <a:pt x="10168" y="7346"/>
                    <a:pt x="10395" y="6596"/>
                  </a:cubicBezTo>
                  <a:cubicBezTo>
                    <a:pt x="10597" y="5893"/>
                    <a:pt x="10704" y="5167"/>
                    <a:pt x="10680" y="4429"/>
                  </a:cubicBezTo>
                  <a:cubicBezTo>
                    <a:pt x="10657" y="4072"/>
                    <a:pt x="10621" y="3702"/>
                    <a:pt x="10418" y="3405"/>
                  </a:cubicBezTo>
                  <a:cubicBezTo>
                    <a:pt x="10270" y="3173"/>
                    <a:pt x="9991" y="3006"/>
                    <a:pt x="9723" y="3006"/>
                  </a:cubicBezTo>
                  <a:cubicBezTo>
                    <a:pt x="9647" y="3006"/>
                    <a:pt x="9572" y="3019"/>
                    <a:pt x="9502" y="3048"/>
                  </a:cubicBezTo>
                  <a:cubicBezTo>
                    <a:pt x="9490" y="1964"/>
                    <a:pt x="8632" y="1059"/>
                    <a:pt x="7668" y="559"/>
                  </a:cubicBezTo>
                  <a:cubicBezTo>
                    <a:pt x="6940" y="185"/>
                    <a:pt x="6121" y="0"/>
                    <a:pt x="5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281;p124">
              <a:extLst>
                <a:ext uri="{FF2B5EF4-FFF2-40B4-BE49-F238E27FC236}">
                  <a16:creationId xmlns:a16="http://schemas.microsoft.com/office/drawing/2014/main" id="{F61839F1-22CB-4B6C-A2D9-58952133F457}"/>
                </a:ext>
              </a:extLst>
            </p:cNvPr>
            <p:cNvSpPr/>
            <p:nvPr/>
          </p:nvSpPr>
          <p:spPr>
            <a:xfrm>
              <a:off x="1981381" y="1629806"/>
              <a:ext cx="72065" cy="109323"/>
            </a:xfrm>
            <a:custGeom>
              <a:avLst/>
              <a:gdLst/>
              <a:ahLst/>
              <a:cxnLst/>
              <a:rect l="l" t="t" r="r" b="b"/>
              <a:pathLst>
                <a:path w="2323" h="3524" extrusionOk="0">
                  <a:moveTo>
                    <a:pt x="1427" y="1"/>
                  </a:moveTo>
                  <a:cubicBezTo>
                    <a:pt x="1153" y="1"/>
                    <a:pt x="941" y="235"/>
                    <a:pt x="834" y="404"/>
                  </a:cubicBezTo>
                  <a:cubicBezTo>
                    <a:pt x="775" y="511"/>
                    <a:pt x="727" y="583"/>
                    <a:pt x="727" y="583"/>
                  </a:cubicBezTo>
                  <a:lnTo>
                    <a:pt x="1" y="3524"/>
                  </a:lnTo>
                  <a:cubicBezTo>
                    <a:pt x="834" y="3488"/>
                    <a:pt x="1442" y="3024"/>
                    <a:pt x="1787" y="2619"/>
                  </a:cubicBezTo>
                  <a:cubicBezTo>
                    <a:pt x="1858" y="2523"/>
                    <a:pt x="1918" y="2440"/>
                    <a:pt x="1965" y="2369"/>
                  </a:cubicBezTo>
                  <a:cubicBezTo>
                    <a:pt x="2216" y="1952"/>
                    <a:pt x="2323" y="464"/>
                    <a:pt x="1727" y="95"/>
                  </a:cubicBezTo>
                  <a:cubicBezTo>
                    <a:pt x="1621" y="28"/>
                    <a:pt x="1521" y="1"/>
                    <a:pt x="1427" y="1"/>
                  </a:cubicBezTo>
                  <a:close/>
                </a:path>
              </a:pathLst>
            </a:custGeom>
            <a:solidFill>
              <a:srgbClr val="FFA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282;p124">
              <a:extLst>
                <a:ext uri="{FF2B5EF4-FFF2-40B4-BE49-F238E27FC236}">
                  <a16:creationId xmlns:a16="http://schemas.microsoft.com/office/drawing/2014/main" id="{EC169BA2-D650-4145-81BA-0DDB8C614B42}"/>
                </a:ext>
              </a:extLst>
            </p:cNvPr>
            <p:cNvSpPr/>
            <p:nvPr/>
          </p:nvSpPr>
          <p:spPr>
            <a:xfrm>
              <a:off x="2002073" y="1661046"/>
              <a:ext cx="38809" cy="57019"/>
            </a:xfrm>
            <a:custGeom>
              <a:avLst/>
              <a:gdLst/>
              <a:ahLst/>
              <a:cxnLst/>
              <a:rect l="l" t="t" r="r" b="b"/>
              <a:pathLst>
                <a:path w="1251" h="1838" extrusionOk="0">
                  <a:moveTo>
                    <a:pt x="959" y="0"/>
                  </a:moveTo>
                  <a:cubicBezTo>
                    <a:pt x="641" y="0"/>
                    <a:pt x="176" y="513"/>
                    <a:pt x="167" y="778"/>
                  </a:cubicBezTo>
                  <a:cubicBezTo>
                    <a:pt x="167" y="885"/>
                    <a:pt x="191" y="969"/>
                    <a:pt x="191" y="1064"/>
                  </a:cubicBezTo>
                  <a:cubicBezTo>
                    <a:pt x="215" y="1326"/>
                    <a:pt x="155" y="1600"/>
                    <a:pt x="1" y="1838"/>
                  </a:cubicBezTo>
                  <a:cubicBezTo>
                    <a:pt x="477" y="1493"/>
                    <a:pt x="1001" y="1124"/>
                    <a:pt x="1179" y="623"/>
                  </a:cubicBezTo>
                  <a:cubicBezTo>
                    <a:pt x="1227" y="516"/>
                    <a:pt x="1251" y="397"/>
                    <a:pt x="1227" y="278"/>
                  </a:cubicBezTo>
                  <a:cubicBezTo>
                    <a:pt x="1184" y="78"/>
                    <a:pt x="1082" y="0"/>
                    <a:pt x="959" y="0"/>
                  </a:cubicBezTo>
                  <a:close/>
                </a:path>
              </a:pathLst>
            </a:custGeom>
            <a:solidFill>
              <a:srgbClr val="FF7D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283;p124">
              <a:extLst>
                <a:ext uri="{FF2B5EF4-FFF2-40B4-BE49-F238E27FC236}">
                  <a16:creationId xmlns:a16="http://schemas.microsoft.com/office/drawing/2014/main" id="{5497E606-4D3F-46F0-A506-0D33C959F311}"/>
                </a:ext>
              </a:extLst>
            </p:cNvPr>
            <p:cNvSpPr/>
            <p:nvPr/>
          </p:nvSpPr>
          <p:spPr>
            <a:xfrm>
              <a:off x="1378242" y="1655989"/>
              <a:ext cx="195783" cy="87577"/>
            </a:xfrm>
            <a:custGeom>
              <a:avLst/>
              <a:gdLst/>
              <a:ahLst/>
              <a:cxnLst/>
              <a:rect l="l" t="t" r="r" b="b"/>
              <a:pathLst>
                <a:path w="6311" h="2823" extrusionOk="0">
                  <a:moveTo>
                    <a:pt x="1214" y="1"/>
                  </a:moveTo>
                  <a:lnTo>
                    <a:pt x="0" y="2822"/>
                  </a:lnTo>
                  <a:lnTo>
                    <a:pt x="6310" y="2822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284;p124">
              <a:extLst>
                <a:ext uri="{FF2B5EF4-FFF2-40B4-BE49-F238E27FC236}">
                  <a16:creationId xmlns:a16="http://schemas.microsoft.com/office/drawing/2014/main" id="{9E2EB1DD-698E-4AC0-BD89-C2906B8F20BF}"/>
                </a:ext>
              </a:extLst>
            </p:cNvPr>
            <p:cNvSpPr/>
            <p:nvPr/>
          </p:nvSpPr>
          <p:spPr>
            <a:xfrm>
              <a:off x="1496065" y="1786377"/>
              <a:ext cx="101226" cy="114535"/>
            </a:xfrm>
            <a:custGeom>
              <a:avLst/>
              <a:gdLst/>
              <a:ahLst/>
              <a:cxnLst/>
              <a:rect l="l" t="t" r="r" b="b"/>
              <a:pathLst>
                <a:path w="3263" h="3692" extrusionOk="0">
                  <a:moveTo>
                    <a:pt x="3262" y="1"/>
                  </a:moveTo>
                  <a:lnTo>
                    <a:pt x="0" y="2084"/>
                  </a:lnTo>
                  <a:lnTo>
                    <a:pt x="1250" y="3691"/>
                  </a:lnTo>
                  <a:lnTo>
                    <a:pt x="3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285;p124">
              <a:extLst>
                <a:ext uri="{FF2B5EF4-FFF2-40B4-BE49-F238E27FC236}">
                  <a16:creationId xmlns:a16="http://schemas.microsoft.com/office/drawing/2014/main" id="{E875C590-74F6-4499-8698-2E25A4F2AB47}"/>
                </a:ext>
              </a:extLst>
            </p:cNvPr>
            <p:cNvSpPr/>
            <p:nvPr/>
          </p:nvSpPr>
          <p:spPr>
            <a:xfrm>
              <a:off x="1517471" y="1578433"/>
              <a:ext cx="107896" cy="125238"/>
            </a:xfrm>
            <a:custGeom>
              <a:avLst/>
              <a:gdLst/>
              <a:ahLst/>
              <a:cxnLst/>
              <a:rect l="l" t="t" r="r" b="b"/>
              <a:pathLst>
                <a:path w="3478" h="4037" extrusionOk="0">
                  <a:moveTo>
                    <a:pt x="2037" y="0"/>
                  </a:moveTo>
                  <a:lnTo>
                    <a:pt x="1" y="953"/>
                  </a:lnTo>
                  <a:lnTo>
                    <a:pt x="3477" y="4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286;p124">
              <a:extLst>
                <a:ext uri="{FF2B5EF4-FFF2-40B4-BE49-F238E27FC236}">
                  <a16:creationId xmlns:a16="http://schemas.microsoft.com/office/drawing/2014/main" id="{F56B408C-603B-4213-8D4A-0CEA2DA36834}"/>
                </a:ext>
              </a:extLst>
            </p:cNvPr>
            <p:cNvSpPr/>
            <p:nvPr/>
          </p:nvSpPr>
          <p:spPr>
            <a:xfrm>
              <a:off x="1427722" y="2106188"/>
              <a:ext cx="150366" cy="92044"/>
            </a:xfrm>
            <a:custGeom>
              <a:avLst/>
              <a:gdLst/>
              <a:ahLst/>
              <a:cxnLst/>
              <a:rect l="l" t="t" r="r" b="b"/>
              <a:pathLst>
                <a:path w="4847" h="2967" extrusionOk="0">
                  <a:moveTo>
                    <a:pt x="4000" y="0"/>
                  </a:moveTo>
                  <a:cubicBezTo>
                    <a:pt x="3866" y="0"/>
                    <a:pt x="3748" y="42"/>
                    <a:pt x="3620" y="74"/>
                  </a:cubicBezTo>
                  <a:cubicBezTo>
                    <a:pt x="3334" y="169"/>
                    <a:pt x="3096" y="276"/>
                    <a:pt x="2810" y="360"/>
                  </a:cubicBezTo>
                  <a:cubicBezTo>
                    <a:pt x="2739" y="467"/>
                    <a:pt x="2667" y="610"/>
                    <a:pt x="2584" y="717"/>
                  </a:cubicBezTo>
                  <a:cubicBezTo>
                    <a:pt x="2382" y="812"/>
                    <a:pt x="2132" y="872"/>
                    <a:pt x="1905" y="955"/>
                  </a:cubicBezTo>
                  <a:cubicBezTo>
                    <a:pt x="1810" y="895"/>
                    <a:pt x="1751" y="788"/>
                    <a:pt x="1667" y="717"/>
                  </a:cubicBezTo>
                  <a:cubicBezTo>
                    <a:pt x="1274" y="836"/>
                    <a:pt x="882" y="967"/>
                    <a:pt x="501" y="1086"/>
                  </a:cubicBezTo>
                  <a:cubicBezTo>
                    <a:pt x="417" y="1241"/>
                    <a:pt x="370" y="1383"/>
                    <a:pt x="346" y="1550"/>
                  </a:cubicBezTo>
                  <a:cubicBezTo>
                    <a:pt x="346" y="1610"/>
                    <a:pt x="346" y="1705"/>
                    <a:pt x="358" y="1788"/>
                  </a:cubicBezTo>
                  <a:lnTo>
                    <a:pt x="0" y="1919"/>
                  </a:lnTo>
                  <a:lnTo>
                    <a:pt x="72" y="2241"/>
                  </a:lnTo>
                  <a:lnTo>
                    <a:pt x="131" y="2515"/>
                  </a:lnTo>
                  <a:lnTo>
                    <a:pt x="548" y="2443"/>
                  </a:lnTo>
                  <a:cubicBezTo>
                    <a:pt x="596" y="2538"/>
                    <a:pt x="643" y="2622"/>
                    <a:pt x="679" y="2669"/>
                  </a:cubicBezTo>
                  <a:cubicBezTo>
                    <a:pt x="786" y="2788"/>
                    <a:pt x="917" y="2896"/>
                    <a:pt x="1084" y="2967"/>
                  </a:cubicBezTo>
                  <a:cubicBezTo>
                    <a:pt x="1477" y="2848"/>
                    <a:pt x="1870" y="2729"/>
                    <a:pt x="2263" y="2622"/>
                  </a:cubicBezTo>
                  <a:cubicBezTo>
                    <a:pt x="2310" y="2515"/>
                    <a:pt x="2286" y="2396"/>
                    <a:pt x="2322" y="2300"/>
                  </a:cubicBezTo>
                  <a:cubicBezTo>
                    <a:pt x="2548" y="2253"/>
                    <a:pt x="2787" y="2157"/>
                    <a:pt x="3001" y="2098"/>
                  </a:cubicBezTo>
                  <a:cubicBezTo>
                    <a:pt x="3144" y="2145"/>
                    <a:pt x="3275" y="2217"/>
                    <a:pt x="3394" y="2265"/>
                  </a:cubicBezTo>
                  <a:cubicBezTo>
                    <a:pt x="3680" y="2181"/>
                    <a:pt x="3941" y="2134"/>
                    <a:pt x="4215" y="2062"/>
                  </a:cubicBezTo>
                  <a:cubicBezTo>
                    <a:pt x="4394" y="2015"/>
                    <a:pt x="4537" y="1967"/>
                    <a:pt x="4644" y="1884"/>
                  </a:cubicBezTo>
                  <a:cubicBezTo>
                    <a:pt x="4775" y="1764"/>
                    <a:pt x="4846" y="1550"/>
                    <a:pt x="4846" y="1372"/>
                  </a:cubicBezTo>
                  <a:cubicBezTo>
                    <a:pt x="4846" y="1181"/>
                    <a:pt x="4811" y="1002"/>
                    <a:pt x="4751" y="824"/>
                  </a:cubicBezTo>
                  <a:cubicBezTo>
                    <a:pt x="4751" y="812"/>
                    <a:pt x="4751" y="812"/>
                    <a:pt x="4727" y="788"/>
                  </a:cubicBezTo>
                  <a:cubicBezTo>
                    <a:pt x="4668" y="633"/>
                    <a:pt x="4608" y="455"/>
                    <a:pt x="4513" y="300"/>
                  </a:cubicBezTo>
                  <a:cubicBezTo>
                    <a:pt x="4406" y="157"/>
                    <a:pt x="4239" y="14"/>
                    <a:pt x="4049" y="2"/>
                  </a:cubicBezTo>
                  <a:cubicBezTo>
                    <a:pt x="4032" y="1"/>
                    <a:pt x="4016" y="0"/>
                    <a:pt x="4000" y="0"/>
                  </a:cubicBezTo>
                  <a:close/>
                </a:path>
              </a:pathLst>
            </a:custGeom>
            <a:solidFill>
              <a:srgbClr val="77A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287;p124">
              <a:extLst>
                <a:ext uri="{FF2B5EF4-FFF2-40B4-BE49-F238E27FC236}">
                  <a16:creationId xmlns:a16="http://schemas.microsoft.com/office/drawing/2014/main" id="{EE8C38EF-DC1B-4D01-8451-7688BABE30D0}"/>
                </a:ext>
              </a:extLst>
            </p:cNvPr>
            <p:cNvSpPr/>
            <p:nvPr/>
          </p:nvSpPr>
          <p:spPr>
            <a:xfrm>
              <a:off x="1428095" y="2105815"/>
              <a:ext cx="147047" cy="69149"/>
            </a:xfrm>
            <a:custGeom>
              <a:avLst/>
              <a:gdLst/>
              <a:ahLst/>
              <a:cxnLst/>
              <a:rect l="l" t="t" r="r" b="b"/>
              <a:pathLst>
                <a:path w="4740" h="2229" extrusionOk="0">
                  <a:moveTo>
                    <a:pt x="3992" y="0"/>
                  </a:moveTo>
                  <a:cubicBezTo>
                    <a:pt x="3868" y="0"/>
                    <a:pt x="3744" y="33"/>
                    <a:pt x="3620" y="74"/>
                  </a:cubicBezTo>
                  <a:cubicBezTo>
                    <a:pt x="3334" y="169"/>
                    <a:pt x="3096" y="264"/>
                    <a:pt x="2822" y="360"/>
                  </a:cubicBezTo>
                  <a:cubicBezTo>
                    <a:pt x="2739" y="467"/>
                    <a:pt x="2667" y="610"/>
                    <a:pt x="2596" y="717"/>
                  </a:cubicBezTo>
                  <a:cubicBezTo>
                    <a:pt x="2382" y="800"/>
                    <a:pt x="2132" y="860"/>
                    <a:pt x="1905" y="955"/>
                  </a:cubicBezTo>
                  <a:cubicBezTo>
                    <a:pt x="1822" y="895"/>
                    <a:pt x="1763" y="788"/>
                    <a:pt x="1667" y="717"/>
                  </a:cubicBezTo>
                  <a:cubicBezTo>
                    <a:pt x="1286" y="836"/>
                    <a:pt x="881" y="967"/>
                    <a:pt x="512" y="1086"/>
                  </a:cubicBezTo>
                  <a:cubicBezTo>
                    <a:pt x="417" y="1229"/>
                    <a:pt x="369" y="1384"/>
                    <a:pt x="346" y="1550"/>
                  </a:cubicBezTo>
                  <a:cubicBezTo>
                    <a:pt x="346" y="1610"/>
                    <a:pt x="346" y="1693"/>
                    <a:pt x="358" y="1788"/>
                  </a:cubicBezTo>
                  <a:lnTo>
                    <a:pt x="0" y="1919"/>
                  </a:lnTo>
                  <a:lnTo>
                    <a:pt x="72" y="2229"/>
                  </a:lnTo>
                  <a:lnTo>
                    <a:pt x="750" y="2027"/>
                  </a:lnTo>
                  <a:cubicBezTo>
                    <a:pt x="750" y="2027"/>
                    <a:pt x="548" y="1717"/>
                    <a:pt x="810" y="1562"/>
                  </a:cubicBezTo>
                  <a:cubicBezTo>
                    <a:pt x="941" y="1491"/>
                    <a:pt x="1239" y="1384"/>
                    <a:pt x="1501" y="1324"/>
                  </a:cubicBezTo>
                  <a:cubicBezTo>
                    <a:pt x="1572" y="1305"/>
                    <a:pt x="1643" y="1296"/>
                    <a:pt x="1712" y="1296"/>
                  </a:cubicBezTo>
                  <a:cubicBezTo>
                    <a:pt x="1908" y="1296"/>
                    <a:pt x="2092" y="1368"/>
                    <a:pt x="2251" y="1491"/>
                  </a:cubicBezTo>
                  <a:lnTo>
                    <a:pt x="3156" y="1276"/>
                  </a:lnTo>
                  <a:cubicBezTo>
                    <a:pt x="3156" y="1276"/>
                    <a:pt x="3108" y="479"/>
                    <a:pt x="3370" y="467"/>
                  </a:cubicBezTo>
                  <a:cubicBezTo>
                    <a:pt x="3379" y="467"/>
                    <a:pt x="3388" y="467"/>
                    <a:pt x="3398" y="467"/>
                  </a:cubicBezTo>
                  <a:cubicBezTo>
                    <a:pt x="3549" y="467"/>
                    <a:pt x="3828" y="423"/>
                    <a:pt x="4081" y="423"/>
                  </a:cubicBezTo>
                  <a:cubicBezTo>
                    <a:pt x="4288" y="423"/>
                    <a:pt x="4478" y="453"/>
                    <a:pt x="4560" y="562"/>
                  </a:cubicBezTo>
                  <a:cubicBezTo>
                    <a:pt x="4608" y="622"/>
                    <a:pt x="4656" y="705"/>
                    <a:pt x="4739" y="788"/>
                  </a:cubicBezTo>
                  <a:cubicBezTo>
                    <a:pt x="4680" y="622"/>
                    <a:pt x="4620" y="443"/>
                    <a:pt x="4513" y="300"/>
                  </a:cubicBezTo>
                  <a:cubicBezTo>
                    <a:pt x="4406" y="145"/>
                    <a:pt x="4239" y="14"/>
                    <a:pt x="4049" y="2"/>
                  </a:cubicBezTo>
                  <a:cubicBezTo>
                    <a:pt x="4030" y="1"/>
                    <a:pt x="4011" y="0"/>
                    <a:pt x="3992" y="0"/>
                  </a:cubicBezTo>
                  <a:close/>
                </a:path>
              </a:pathLst>
            </a:custGeom>
            <a:solidFill>
              <a:srgbClr val="9AB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288;p124">
              <a:extLst>
                <a:ext uri="{FF2B5EF4-FFF2-40B4-BE49-F238E27FC236}">
                  <a16:creationId xmlns:a16="http://schemas.microsoft.com/office/drawing/2014/main" id="{223D1D0C-A1B1-4580-BC01-8D2AC2D1E7C9}"/>
                </a:ext>
              </a:extLst>
            </p:cNvPr>
            <p:cNvSpPr/>
            <p:nvPr/>
          </p:nvSpPr>
          <p:spPr>
            <a:xfrm>
              <a:off x="1285888" y="2034588"/>
              <a:ext cx="627957" cy="547423"/>
            </a:xfrm>
            <a:custGeom>
              <a:avLst/>
              <a:gdLst/>
              <a:ahLst/>
              <a:cxnLst/>
              <a:rect l="l" t="t" r="r" b="b"/>
              <a:pathLst>
                <a:path w="20242" h="17646" extrusionOk="0">
                  <a:moveTo>
                    <a:pt x="16455" y="1"/>
                  </a:moveTo>
                  <a:lnTo>
                    <a:pt x="0" y="7656"/>
                  </a:lnTo>
                  <a:lnTo>
                    <a:pt x="6847" y="17646"/>
                  </a:lnTo>
                  <a:lnTo>
                    <a:pt x="20241" y="11407"/>
                  </a:lnTo>
                  <a:lnTo>
                    <a:pt x="16455" y="1"/>
                  </a:lnTo>
                  <a:close/>
                </a:path>
              </a:pathLst>
            </a:custGeom>
            <a:solidFill>
              <a:srgbClr val="C78B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289;p124">
              <a:extLst>
                <a:ext uri="{FF2B5EF4-FFF2-40B4-BE49-F238E27FC236}">
                  <a16:creationId xmlns:a16="http://schemas.microsoft.com/office/drawing/2014/main" id="{25E99F85-01E4-471A-9C5A-77BBA6E991D7}"/>
                </a:ext>
              </a:extLst>
            </p:cNvPr>
            <p:cNvSpPr/>
            <p:nvPr/>
          </p:nvSpPr>
          <p:spPr>
            <a:xfrm>
              <a:off x="1615719" y="2205646"/>
              <a:ext cx="95704" cy="103026"/>
            </a:xfrm>
            <a:custGeom>
              <a:avLst/>
              <a:gdLst/>
              <a:ahLst/>
              <a:cxnLst/>
              <a:rect l="l" t="t" r="r" b="b"/>
              <a:pathLst>
                <a:path w="3085" h="3321" extrusionOk="0">
                  <a:moveTo>
                    <a:pt x="1017" y="1"/>
                  </a:moveTo>
                  <a:cubicBezTo>
                    <a:pt x="919" y="1"/>
                    <a:pt x="816" y="41"/>
                    <a:pt x="739" y="118"/>
                  </a:cubicBezTo>
                  <a:cubicBezTo>
                    <a:pt x="679" y="178"/>
                    <a:pt x="656" y="249"/>
                    <a:pt x="656" y="321"/>
                  </a:cubicBezTo>
                  <a:lnTo>
                    <a:pt x="489" y="2368"/>
                  </a:lnTo>
                  <a:lnTo>
                    <a:pt x="441" y="2309"/>
                  </a:lnTo>
                  <a:cubicBezTo>
                    <a:pt x="388" y="2242"/>
                    <a:pt x="315" y="2212"/>
                    <a:pt x="244" y="2212"/>
                  </a:cubicBezTo>
                  <a:cubicBezTo>
                    <a:pt x="124" y="2212"/>
                    <a:pt x="8" y="2298"/>
                    <a:pt x="1" y="2440"/>
                  </a:cubicBezTo>
                  <a:cubicBezTo>
                    <a:pt x="1" y="2499"/>
                    <a:pt x="13" y="2571"/>
                    <a:pt x="60" y="2618"/>
                  </a:cubicBezTo>
                  <a:lnTo>
                    <a:pt x="572" y="3226"/>
                  </a:lnTo>
                  <a:cubicBezTo>
                    <a:pt x="631" y="3291"/>
                    <a:pt x="707" y="3320"/>
                    <a:pt x="783" y="3320"/>
                  </a:cubicBezTo>
                  <a:cubicBezTo>
                    <a:pt x="847" y="3320"/>
                    <a:pt x="911" y="3299"/>
                    <a:pt x="965" y="3261"/>
                  </a:cubicBezTo>
                  <a:lnTo>
                    <a:pt x="1572" y="2738"/>
                  </a:lnTo>
                  <a:cubicBezTo>
                    <a:pt x="1632" y="2702"/>
                    <a:pt x="1668" y="2630"/>
                    <a:pt x="1668" y="2571"/>
                  </a:cubicBezTo>
                  <a:cubicBezTo>
                    <a:pt x="1676" y="2413"/>
                    <a:pt x="1550" y="2301"/>
                    <a:pt x="1417" y="2301"/>
                  </a:cubicBezTo>
                  <a:cubicBezTo>
                    <a:pt x="1360" y="2301"/>
                    <a:pt x="1301" y="2322"/>
                    <a:pt x="1251" y="2368"/>
                  </a:cubicBezTo>
                  <a:lnTo>
                    <a:pt x="1191" y="2404"/>
                  </a:lnTo>
                  <a:lnTo>
                    <a:pt x="1191" y="2404"/>
                  </a:lnTo>
                  <a:lnTo>
                    <a:pt x="1310" y="975"/>
                  </a:lnTo>
                  <a:lnTo>
                    <a:pt x="2465" y="1797"/>
                  </a:lnTo>
                  <a:cubicBezTo>
                    <a:pt x="2532" y="1843"/>
                    <a:pt x="2612" y="1867"/>
                    <a:pt x="2691" y="1867"/>
                  </a:cubicBezTo>
                  <a:cubicBezTo>
                    <a:pt x="2795" y="1867"/>
                    <a:pt x="2898" y="1825"/>
                    <a:pt x="2965" y="1737"/>
                  </a:cubicBezTo>
                  <a:cubicBezTo>
                    <a:pt x="3084" y="1571"/>
                    <a:pt x="3049" y="1356"/>
                    <a:pt x="2882" y="1237"/>
                  </a:cubicBezTo>
                  <a:lnTo>
                    <a:pt x="1203" y="59"/>
                  </a:lnTo>
                  <a:cubicBezTo>
                    <a:pt x="1150" y="20"/>
                    <a:pt x="1084" y="1"/>
                    <a:pt x="10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290;p124">
              <a:extLst>
                <a:ext uri="{FF2B5EF4-FFF2-40B4-BE49-F238E27FC236}">
                  <a16:creationId xmlns:a16="http://schemas.microsoft.com/office/drawing/2014/main" id="{91D40949-FE30-4CFF-9923-02FAC0B90325}"/>
                </a:ext>
              </a:extLst>
            </p:cNvPr>
            <p:cNvSpPr/>
            <p:nvPr/>
          </p:nvSpPr>
          <p:spPr>
            <a:xfrm>
              <a:off x="1621644" y="2323780"/>
              <a:ext cx="99024" cy="76315"/>
            </a:xfrm>
            <a:custGeom>
              <a:avLst/>
              <a:gdLst/>
              <a:ahLst/>
              <a:cxnLst/>
              <a:rect l="l" t="t" r="r" b="b"/>
              <a:pathLst>
                <a:path w="3192" h="2460" extrusionOk="0">
                  <a:moveTo>
                    <a:pt x="498" y="0"/>
                  </a:moveTo>
                  <a:cubicBezTo>
                    <a:pt x="314" y="0"/>
                    <a:pt x="165" y="140"/>
                    <a:pt x="155" y="323"/>
                  </a:cubicBezTo>
                  <a:lnTo>
                    <a:pt x="0" y="2109"/>
                  </a:lnTo>
                  <a:cubicBezTo>
                    <a:pt x="0" y="2204"/>
                    <a:pt x="12" y="2287"/>
                    <a:pt x="72" y="2323"/>
                  </a:cubicBezTo>
                  <a:cubicBezTo>
                    <a:pt x="143" y="2409"/>
                    <a:pt x="245" y="2460"/>
                    <a:pt x="350" y="2460"/>
                  </a:cubicBezTo>
                  <a:cubicBezTo>
                    <a:pt x="405" y="2460"/>
                    <a:pt x="460" y="2446"/>
                    <a:pt x="512" y="2418"/>
                  </a:cubicBezTo>
                  <a:lnTo>
                    <a:pt x="2429" y="1525"/>
                  </a:lnTo>
                  <a:lnTo>
                    <a:pt x="2393" y="1608"/>
                  </a:lnTo>
                  <a:cubicBezTo>
                    <a:pt x="2334" y="1777"/>
                    <a:pt x="2473" y="1938"/>
                    <a:pt x="2639" y="1938"/>
                  </a:cubicBezTo>
                  <a:cubicBezTo>
                    <a:pt x="2671" y="1938"/>
                    <a:pt x="2705" y="1932"/>
                    <a:pt x="2739" y="1918"/>
                  </a:cubicBezTo>
                  <a:cubicBezTo>
                    <a:pt x="2798" y="1906"/>
                    <a:pt x="2846" y="1847"/>
                    <a:pt x="2870" y="1787"/>
                  </a:cubicBezTo>
                  <a:lnTo>
                    <a:pt x="3144" y="1025"/>
                  </a:lnTo>
                  <a:cubicBezTo>
                    <a:pt x="3191" y="894"/>
                    <a:pt x="3108" y="727"/>
                    <a:pt x="2977" y="680"/>
                  </a:cubicBezTo>
                  <a:lnTo>
                    <a:pt x="2215" y="418"/>
                  </a:lnTo>
                  <a:cubicBezTo>
                    <a:pt x="2188" y="407"/>
                    <a:pt x="2159" y="401"/>
                    <a:pt x="2129" y="401"/>
                  </a:cubicBezTo>
                  <a:cubicBezTo>
                    <a:pt x="2093" y="401"/>
                    <a:pt x="2057" y="410"/>
                    <a:pt x="2024" y="430"/>
                  </a:cubicBezTo>
                  <a:cubicBezTo>
                    <a:pt x="1822" y="513"/>
                    <a:pt x="1834" y="811"/>
                    <a:pt x="2036" y="894"/>
                  </a:cubicBezTo>
                  <a:lnTo>
                    <a:pt x="2120" y="918"/>
                  </a:lnTo>
                  <a:lnTo>
                    <a:pt x="750" y="1561"/>
                  </a:lnTo>
                  <a:lnTo>
                    <a:pt x="750" y="1561"/>
                  </a:lnTo>
                  <a:lnTo>
                    <a:pt x="846" y="382"/>
                  </a:lnTo>
                  <a:cubicBezTo>
                    <a:pt x="869" y="215"/>
                    <a:pt x="762" y="61"/>
                    <a:pt x="596" y="13"/>
                  </a:cubicBezTo>
                  <a:cubicBezTo>
                    <a:pt x="562" y="4"/>
                    <a:pt x="530" y="0"/>
                    <a:pt x="4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291;p124">
              <a:extLst>
                <a:ext uri="{FF2B5EF4-FFF2-40B4-BE49-F238E27FC236}">
                  <a16:creationId xmlns:a16="http://schemas.microsoft.com/office/drawing/2014/main" id="{EAD64573-7FD0-4F2B-8EDF-8E52A063A1C2}"/>
                </a:ext>
              </a:extLst>
            </p:cNvPr>
            <p:cNvSpPr/>
            <p:nvPr/>
          </p:nvSpPr>
          <p:spPr>
            <a:xfrm>
              <a:off x="1715084" y="2257546"/>
              <a:ext cx="87577" cy="94029"/>
            </a:xfrm>
            <a:custGeom>
              <a:avLst/>
              <a:gdLst/>
              <a:ahLst/>
              <a:cxnLst/>
              <a:rect l="l" t="t" r="r" b="b"/>
              <a:pathLst>
                <a:path w="2823" h="3031" extrusionOk="0">
                  <a:moveTo>
                    <a:pt x="1080" y="1"/>
                  </a:moveTo>
                  <a:cubicBezTo>
                    <a:pt x="1065" y="1"/>
                    <a:pt x="1050" y="2"/>
                    <a:pt x="1036" y="5"/>
                  </a:cubicBezTo>
                  <a:lnTo>
                    <a:pt x="251" y="136"/>
                  </a:lnTo>
                  <a:cubicBezTo>
                    <a:pt x="96" y="172"/>
                    <a:pt x="1" y="303"/>
                    <a:pt x="24" y="457"/>
                  </a:cubicBezTo>
                  <a:lnTo>
                    <a:pt x="155" y="1243"/>
                  </a:lnTo>
                  <a:cubicBezTo>
                    <a:pt x="179" y="1315"/>
                    <a:pt x="203" y="1362"/>
                    <a:pt x="262" y="1410"/>
                  </a:cubicBezTo>
                  <a:cubicBezTo>
                    <a:pt x="305" y="1438"/>
                    <a:pt x="352" y="1451"/>
                    <a:pt x="398" y="1451"/>
                  </a:cubicBezTo>
                  <a:cubicBezTo>
                    <a:pt x="544" y="1451"/>
                    <a:pt x="683" y="1320"/>
                    <a:pt x="655" y="1148"/>
                  </a:cubicBezTo>
                  <a:lnTo>
                    <a:pt x="632" y="1076"/>
                  </a:lnTo>
                  <a:lnTo>
                    <a:pt x="1727" y="1850"/>
                  </a:lnTo>
                  <a:lnTo>
                    <a:pt x="667" y="2339"/>
                  </a:lnTo>
                  <a:cubicBezTo>
                    <a:pt x="501" y="2434"/>
                    <a:pt x="417" y="2624"/>
                    <a:pt x="489" y="2803"/>
                  </a:cubicBezTo>
                  <a:cubicBezTo>
                    <a:pt x="541" y="2942"/>
                    <a:pt x="676" y="3031"/>
                    <a:pt x="815" y="3031"/>
                  </a:cubicBezTo>
                  <a:cubicBezTo>
                    <a:pt x="866" y="3031"/>
                    <a:pt x="917" y="3019"/>
                    <a:pt x="965" y="2993"/>
                  </a:cubicBezTo>
                  <a:lnTo>
                    <a:pt x="2584" y="2243"/>
                  </a:lnTo>
                  <a:cubicBezTo>
                    <a:pt x="2739" y="2160"/>
                    <a:pt x="2822" y="2005"/>
                    <a:pt x="2775" y="1838"/>
                  </a:cubicBezTo>
                  <a:cubicBezTo>
                    <a:pt x="2763" y="1743"/>
                    <a:pt x="2703" y="1672"/>
                    <a:pt x="2632" y="1624"/>
                  </a:cubicBezTo>
                  <a:lnTo>
                    <a:pt x="1048" y="517"/>
                  </a:lnTo>
                  <a:lnTo>
                    <a:pt x="1132" y="493"/>
                  </a:lnTo>
                  <a:cubicBezTo>
                    <a:pt x="1346" y="469"/>
                    <a:pt x="1405" y="183"/>
                    <a:pt x="1227" y="53"/>
                  </a:cubicBezTo>
                  <a:cubicBezTo>
                    <a:pt x="1181" y="16"/>
                    <a:pt x="1129" y="1"/>
                    <a:pt x="10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292;p124">
              <a:extLst>
                <a:ext uri="{FF2B5EF4-FFF2-40B4-BE49-F238E27FC236}">
                  <a16:creationId xmlns:a16="http://schemas.microsoft.com/office/drawing/2014/main" id="{B41ABB1C-6108-443A-A6DE-5023999A130D}"/>
                </a:ext>
              </a:extLst>
            </p:cNvPr>
            <p:cNvSpPr/>
            <p:nvPr/>
          </p:nvSpPr>
          <p:spPr>
            <a:xfrm>
              <a:off x="1285888" y="2209679"/>
              <a:ext cx="290340" cy="372332"/>
            </a:xfrm>
            <a:custGeom>
              <a:avLst/>
              <a:gdLst/>
              <a:ahLst/>
              <a:cxnLst/>
              <a:rect l="l" t="t" r="r" b="b"/>
              <a:pathLst>
                <a:path w="9359" h="12002" extrusionOk="0">
                  <a:moveTo>
                    <a:pt x="4322" y="0"/>
                  </a:moveTo>
                  <a:lnTo>
                    <a:pt x="0" y="2012"/>
                  </a:lnTo>
                  <a:lnTo>
                    <a:pt x="6847" y="12002"/>
                  </a:lnTo>
                  <a:lnTo>
                    <a:pt x="9359" y="10823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rgbClr val="A97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293;p124">
              <a:extLst>
                <a:ext uri="{FF2B5EF4-FFF2-40B4-BE49-F238E27FC236}">
                  <a16:creationId xmlns:a16="http://schemas.microsoft.com/office/drawing/2014/main" id="{EF1E8144-DF90-4DF7-AF5D-544F10CD50B4}"/>
                </a:ext>
              </a:extLst>
            </p:cNvPr>
            <p:cNvSpPr/>
            <p:nvPr/>
          </p:nvSpPr>
          <p:spPr>
            <a:xfrm>
              <a:off x="1361241" y="2391750"/>
              <a:ext cx="173633" cy="155299"/>
            </a:xfrm>
            <a:custGeom>
              <a:avLst/>
              <a:gdLst/>
              <a:ahLst/>
              <a:cxnLst/>
              <a:rect l="l" t="t" r="r" b="b"/>
              <a:pathLst>
                <a:path w="5597" h="5006" extrusionOk="0">
                  <a:moveTo>
                    <a:pt x="2862" y="1"/>
                  </a:moveTo>
                  <a:cubicBezTo>
                    <a:pt x="2482" y="1"/>
                    <a:pt x="1481" y="1391"/>
                    <a:pt x="1342" y="1886"/>
                  </a:cubicBezTo>
                  <a:lnTo>
                    <a:pt x="1342" y="1886"/>
                  </a:lnTo>
                  <a:cubicBezTo>
                    <a:pt x="1399" y="1567"/>
                    <a:pt x="1524" y="731"/>
                    <a:pt x="1358" y="572"/>
                  </a:cubicBezTo>
                  <a:cubicBezTo>
                    <a:pt x="1345" y="561"/>
                    <a:pt x="1329" y="555"/>
                    <a:pt x="1312" y="555"/>
                  </a:cubicBezTo>
                  <a:cubicBezTo>
                    <a:pt x="1002" y="555"/>
                    <a:pt x="0" y="2239"/>
                    <a:pt x="0" y="2239"/>
                  </a:cubicBezTo>
                  <a:cubicBezTo>
                    <a:pt x="0" y="2239"/>
                    <a:pt x="1167" y="5005"/>
                    <a:pt x="2805" y="5005"/>
                  </a:cubicBezTo>
                  <a:cubicBezTo>
                    <a:pt x="3146" y="5005"/>
                    <a:pt x="3507" y="4886"/>
                    <a:pt x="3882" y="4597"/>
                  </a:cubicBezTo>
                  <a:cubicBezTo>
                    <a:pt x="3882" y="4597"/>
                    <a:pt x="5596" y="2954"/>
                    <a:pt x="5311" y="2156"/>
                  </a:cubicBezTo>
                  <a:cubicBezTo>
                    <a:pt x="5266" y="2027"/>
                    <a:pt x="5183" y="1973"/>
                    <a:pt x="5076" y="1973"/>
                  </a:cubicBezTo>
                  <a:cubicBezTo>
                    <a:pt x="4895" y="1973"/>
                    <a:pt x="4643" y="2126"/>
                    <a:pt x="4382" y="2334"/>
                  </a:cubicBezTo>
                  <a:cubicBezTo>
                    <a:pt x="4418" y="1858"/>
                    <a:pt x="4394" y="1453"/>
                    <a:pt x="4203" y="1322"/>
                  </a:cubicBezTo>
                  <a:cubicBezTo>
                    <a:pt x="4147" y="1281"/>
                    <a:pt x="4088" y="1263"/>
                    <a:pt x="4027" y="1263"/>
                  </a:cubicBezTo>
                  <a:cubicBezTo>
                    <a:pt x="3451" y="1263"/>
                    <a:pt x="2691" y="2918"/>
                    <a:pt x="2691" y="2918"/>
                  </a:cubicBezTo>
                  <a:cubicBezTo>
                    <a:pt x="2691" y="2918"/>
                    <a:pt x="3239" y="179"/>
                    <a:pt x="2917" y="13"/>
                  </a:cubicBezTo>
                  <a:cubicBezTo>
                    <a:pt x="2901" y="4"/>
                    <a:pt x="2882" y="1"/>
                    <a:pt x="2862" y="1"/>
                  </a:cubicBezTo>
                  <a:close/>
                </a:path>
              </a:pathLst>
            </a:custGeom>
            <a:solidFill>
              <a:srgbClr val="FFA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294;p124">
              <a:extLst>
                <a:ext uri="{FF2B5EF4-FFF2-40B4-BE49-F238E27FC236}">
                  <a16:creationId xmlns:a16="http://schemas.microsoft.com/office/drawing/2014/main" id="{A9179F5C-5E43-4D7E-80DB-7AD7731E97AA}"/>
                </a:ext>
              </a:extLst>
            </p:cNvPr>
            <p:cNvSpPr/>
            <p:nvPr/>
          </p:nvSpPr>
          <p:spPr>
            <a:xfrm>
              <a:off x="983759" y="2302002"/>
              <a:ext cx="267073" cy="292945"/>
            </a:xfrm>
            <a:custGeom>
              <a:avLst/>
              <a:gdLst/>
              <a:ahLst/>
              <a:cxnLst/>
              <a:rect l="l" t="t" r="r" b="b"/>
              <a:pathLst>
                <a:path w="8609" h="9443" extrusionOk="0">
                  <a:moveTo>
                    <a:pt x="7096" y="1"/>
                  </a:moveTo>
                  <a:lnTo>
                    <a:pt x="6501" y="703"/>
                  </a:lnTo>
                  <a:lnTo>
                    <a:pt x="6668" y="834"/>
                  </a:lnTo>
                  <a:lnTo>
                    <a:pt x="5691" y="1965"/>
                  </a:lnTo>
                  <a:cubicBezTo>
                    <a:pt x="5602" y="1952"/>
                    <a:pt x="5511" y="1946"/>
                    <a:pt x="5420" y="1946"/>
                  </a:cubicBezTo>
                  <a:cubicBezTo>
                    <a:pt x="5016" y="1946"/>
                    <a:pt x="4609" y="2063"/>
                    <a:pt x="4298" y="2179"/>
                  </a:cubicBezTo>
                  <a:cubicBezTo>
                    <a:pt x="3894" y="2310"/>
                    <a:pt x="3584" y="2560"/>
                    <a:pt x="3298" y="2846"/>
                  </a:cubicBezTo>
                  <a:cubicBezTo>
                    <a:pt x="3155" y="2989"/>
                    <a:pt x="3012" y="3144"/>
                    <a:pt x="2893" y="3311"/>
                  </a:cubicBezTo>
                  <a:cubicBezTo>
                    <a:pt x="2512" y="3787"/>
                    <a:pt x="1738" y="4799"/>
                    <a:pt x="1072" y="5728"/>
                  </a:cubicBezTo>
                  <a:cubicBezTo>
                    <a:pt x="607" y="6406"/>
                    <a:pt x="191" y="7025"/>
                    <a:pt x="0" y="7430"/>
                  </a:cubicBezTo>
                  <a:cubicBezTo>
                    <a:pt x="143" y="7811"/>
                    <a:pt x="417" y="8204"/>
                    <a:pt x="726" y="8561"/>
                  </a:cubicBezTo>
                  <a:lnTo>
                    <a:pt x="905" y="8740"/>
                  </a:lnTo>
                  <a:cubicBezTo>
                    <a:pt x="1346" y="9061"/>
                    <a:pt x="1858" y="9323"/>
                    <a:pt x="2334" y="9442"/>
                  </a:cubicBezTo>
                  <a:cubicBezTo>
                    <a:pt x="2691" y="9180"/>
                    <a:pt x="3251" y="8680"/>
                    <a:pt x="3834" y="8109"/>
                  </a:cubicBezTo>
                  <a:cubicBezTo>
                    <a:pt x="4667" y="7311"/>
                    <a:pt x="5548" y="6382"/>
                    <a:pt x="5965" y="5942"/>
                  </a:cubicBezTo>
                  <a:cubicBezTo>
                    <a:pt x="6096" y="5787"/>
                    <a:pt x="6227" y="5644"/>
                    <a:pt x="6382" y="5478"/>
                  </a:cubicBezTo>
                  <a:cubicBezTo>
                    <a:pt x="6620" y="5168"/>
                    <a:pt x="6811" y="4811"/>
                    <a:pt x="6882" y="4394"/>
                  </a:cubicBezTo>
                  <a:cubicBezTo>
                    <a:pt x="6942" y="3989"/>
                    <a:pt x="7025" y="3453"/>
                    <a:pt x="6870" y="2977"/>
                  </a:cubicBezTo>
                  <a:lnTo>
                    <a:pt x="7834" y="1846"/>
                  </a:lnTo>
                  <a:lnTo>
                    <a:pt x="8013" y="2001"/>
                  </a:lnTo>
                  <a:lnTo>
                    <a:pt x="8608" y="1298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rgbClr val="5E8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295;p124">
              <a:extLst>
                <a:ext uri="{FF2B5EF4-FFF2-40B4-BE49-F238E27FC236}">
                  <a16:creationId xmlns:a16="http://schemas.microsoft.com/office/drawing/2014/main" id="{8F244788-44CA-4204-AFD8-95DA03699E40}"/>
                </a:ext>
              </a:extLst>
            </p:cNvPr>
            <p:cNvSpPr/>
            <p:nvPr/>
          </p:nvSpPr>
          <p:spPr>
            <a:xfrm>
              <a:off x="1016240" y="2390292"/>
              <a:ext cx="165133" cy="163271"/>
            </a:xfrm>
            <a:custGeom>
              <a:avLst/>
              <a:gdLst/>
              <a:ahLst/>
              <a:cxnLst/>
              <a:rect l="l" t="t" r="r" b="b"/>
              <a:pathLst>
                <a:path w="5323" h="5263" extrusionOk="0">
                  <a:moveTo>
                    <a:pt x="2239" y="0"/>
                  </a:moveTo>
                  <a:cubicBezTo>
                    <a:pt x="2085" y="143"/>
                    <a:pt x="1954" y="298"/>
                    <a:pt x="1834" y="465"/>
                  </a:cubicBezTo>
                  <a:cubicBezTo>
                    <a:pt x="1453" y="941"/>
                    <a:pt x="680" y="1953"/>
                    <a:pt x="1" y="2882"/>
                  </a:cubicBezTo>
                  <a:lnTo>
                    <a:pt x="2787" y="5263"/>
                  </a:lnTo>
                  <a:cubicBezTo>
                    <a:pt x="3620" y="4465"/>
                    <a:pt x="4501" y="3536"/>
                    <a:pt x="4918" y="3096"/>
                  </a:cubicBezTo>
                  <a:cubicBezTo>
                    <a:pt x="5049" y="2941"/>
                    <a:pt x="5180" y="2798"/>
                    <a:pt x="5323" y="2632"/>
                  </a:cubicBezTo>
                  <a:lnTo>
                    <a:pt x="2239" y="0"/>
                  </a:lnTo>
                  <a:close/>
                </a:path>
              </a:pathLst>
            </a:custGeom>
            <a:solidFill>
              <a:srgbClr val="FF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296;p124">
              <a:extLst>
                <a:ext uri="{FF2B5EF4-FFF2-40B4-BE49-F238E27FC236}">
                  <a16:creationId xmlns:a16="http://schemas.microsoft.com/office/drawing/2014/main" id="{1C351F8A-5246-41D5-912E-57DAFC38B95D}"/>
                </a:ext>
              </a:extLst>
            </p:cNvPr>
            <p:cNvSpPr/>
            <p:nvPr/>
          </p:nvSpPr>
          <p:spPr>
            <a:xfrm>
              <a:off x="983759" y="2302002"/>
              <a:ext cx="246381" cy="265615"/>
            </a:xfrm>
            <a:custGeom>
              <a:avLst/>
              <a:gdLst/>
              <a:ahLst/>
              <a:cxnLst/>
              <a:rect l="l" t="t" r="r" b="b"/>
              <a:pathLst>
                <a:path w="7942" h="8562" extrusionOk="0">
                  <a:moveTo>
                    <a:pt x="7096" y="1"/>
                  </a:moveTo>
                  <a:lnTo>
                    <a:pt x="6501" y="703"/>
                  </a:lnTo>
                  <a:lnTo>
                    <a:pt x="6668" y="834"/>
                  </a:lnTo>
                  <a:lnTo>
                    <a:pt x="5691" y="1965"/>
                  </a:lnTo>
                  <a:cubicBezTo>
                    <a:pt x="5602" y="1952"/>
                    <a:pt x="5511" y="1946"/>
                    <a:pt x="5420" y="1946"/>
                  </a:cubicBezTo>
                  <a:cubicBezTo>
                    <a:pt x="5016" y="1946"/>
                    <a:pt x="4609" y="2063"/>
                    <a:pt x="4298" y="2179"/>
                  </a:cubicBezTo>
                  <a:cubicBezTo>
                    <a:pt x="3894" y="2310"/>
                    <a:pt x="3584" y="2560"/>
                    <a:pt x="3298" y="2846"/>
                  </a:cubicBezTo>
                  <a:cubicBezTo>
                    <a:pt x="3155" y="2989"/>
                    <a:pt x="3012" y="3144"/>
                    <a:pt x="2893" y="3311"/>
                  </a:cubicBezTo>
                  <a:cubicBezTo>
                    <a:pt x="2512" y="3787"/>
                    <a:pt x="1738" y="4799"/>
                    <a:pt x="1072" y="5728"/>
                  </a:cubicBezTo>
                  <a:cubicBezTo>
                    <a:pt x="607" y="6406"/>
                    <a:pt x="191" y="7025"/>
                    <a:pt x="0" y="7430"/>
                  </a:cubicBezTo>
                  <a:cubicBezTo>
                    <a:pt x="143" y="7811"/>
                    <a:pt x="417" y="8204"/>
                    <a:pt x="726" y="8561"/>
                  </a:cubicBezTo>
                  <a:cubicBezTo>
                    <a:pt x="1322" y="6716"/>
                    <a:pt x="2477" y="5049"/>
                    <a:pt x="4024" y="3870"/>
                  </a:cubicBezTo>
                  <a:cubicBezTo>
                    <a:pt x="4786" y="3287"/>
                    <a:pt x="5656" y="2834"/>
                    <a:pt x="6382" y="2191"/>
                  </a:cubicBezTo>
                  <a:cubicBezTo>
                    <a:pt x="6870" y="1763"/>
                    <a:pt x="7346" y="1298"/>
                    <a:pt x="7823" y="846"/>
                  </a:cubicBezTo>
                  <a:cubicBezTo>
                    <a:pt x="7858" y="810"/>
                    <a:pt x="7894" y="775"/>
                    <a:pt x="7942" y="727"/>
                  </a:cubicBezTo>
                  <a:lnTo>
                    <a:pt x="7096" y="1"/>
                  </a:lnTo>
                  <a:close/>
                </a:path>
              </a:pathLst>
            </a:custGeom>
            <a:solidFill>
              <a:srgbClr val="5E8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297;p124">
              <a:extLst>
                <a:ext uri="{FF2B5EF4-FFF2-40B4-BE49-F238E27FC236}">
                  <a16:creationId xmlns:a16="http://schemas.microsoft.com/office/drawing/2014/main" id="{38D5881C-A672-46D8-9F1E-E991262C2386}"/>
                </a:ext>
              </a:extLst>
            </p:cNvPr>
            <p:cNvSpPr/>
            <p:nvPr/>
          </p:nvSpPr>
          <p:spPr>
            <a:xfrm>
              <a:off x="847447" y="2591597"/>
              <a:ext cx="1008014" cy="1489297"/>
            </a:xfrm>
            <a:custGeom>
              <a:avLst/>
              <a:gdLst/>
              <a:ahLst/>
              <a:cxnLst/>
              <a:rect l="l" t="t" r="r" b="b"/>
              <a:pathLst>
                <a:path w="32493" h="48007" extrusionOk="0">
                  <a:moveTo>
                    <a:pt x="1" y="0"/>
                  </a:moveTo>
                  <a:lnTo>
                    <a:pt x="239" y="6358"/>
                  </a:lnTo>
                  <a:lnTo>
                    <a:pt x="2144" y="48006"/>
                  </a:lnTo>
                  <a:lnTo>
                    <a:pt x="30969" y="48006"/>
                  </a:lnTo>
                  <a:lnTo>
                    <a:pt x="32326" y="6358"/>
                  </a:lnTo>
                  <a:lnTo>
                    <a:pt x="32493" y="0"/>
                  </a:lnTo>
                  <a:close/>
                </a:path>
              </a:pathLst>
            </a:custGeom>
            <a:solidFill>
              <a:srgbClr val="456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298;p124">
              <a:extLst>
                <a:ext uri="{FF2B5EF4-FFF2-40B4-BE49-F238E27FC236}">
                  <a16:creationId xmlns:a16="http://schemas.microsoft.com/office/drawing/2014/main" id="{3968DAEA-18E1-40E2-9BF6-77E76018EC38}"/>
                </a:ext>
              </a:extLst>
            </p:cNvPr>
            <p:cNvSpPr/>
            <p:nvPr/>
          </p:nvSpPr>
          <p:spPr>
            <a:xfrm>
              <a:off x="847447" y="2591597"/>
              <a:ext cx="1008014" cy="197272"/>
            </a:xfrm>
            <a:custGeom>
              <a:avLst/>
              <a:gdLst/>
              <a:ahLst/>
              <a:cxnLst/>
              <a:rect l="l" t="t" r="r" b="b"/>
              <a:pathLst>
                <a:path w="32493" h="6359" extrusionOk="0">
                  <a:moveTo>
                    <a:pt x="1" y="0"/>
                  </a:moveTo>
                  <a:lnTo>
                    <a:pt x="239" y="6358"/>
                  </a:lnTo>
                  <a:lnTo>
                    <a:pt x="32326" y="6358"/>
                  </a:lnTo>
                  <a:lnTo>
                    <a:pt x="32493" y="0"/>
                  </a:lnTo>
                  <a:close/>
                </a:path>
              </a:pathLst>
            </a:custGeom>
            <a:solidFill>
              <a:srgbClr val="25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299;p124">
              <a:extLst>
                <a:ext uri="{FF2B5EF4-FFF2-40B4-BE49-F238E27FC236}">
                  <a16:creationId xmlns:a16="http://schemas.microsoft.com/office/drawing/2014/main" id="{52BEF551-AC93-4653-8D04-D29F4F81F7C5}"/>
                </a:ext>
              </a:extLst>
            </p:cNvPr>
            <p:cNvSpPr/>
            <p:nvPr/>
          </p:nvSpPr>
          <p:spPr>
            <a:xfrm>
              <a:off x="775443" y="2502934"/>
              <a:ext cx="1152424" cy="157749"/>
            </a:xfrm>
            <a:custGeom>
              <a:avLst/>
              <a:gdLst/>
              <a:ahLst/>
              <a:cxnLst/>
              <a:rect l="l" t="t" r="r" b="b"/>
              <a:pathLst>
                <a:path w="37148" h="5085" extrusionOk="0">
                  <a:moveTo>
                    <a:pt x="36612" y="1"/>
                  </a:moveTo>
                  <a:lnTo>
                    <a:pt x="1905" y="965"/>
                  </a:lnTo>
                  <a:lnTo>
                    <a:pt x="0" y="5085"/>
                  </a:lnTo>
                  <a:lnTo>
                    <a:pt x="37148" y="5085"/>
                  </a:lnTo>
                  <a:lnTo>
                    <a:pt x="36612" y="1"/>
                  </a:lnTo>
                  <a:close/>
                </a:path>
              </a:pathLst>
            </a:custGeom>
            <a:solidFill>
              <a:srgbClr val="456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300;p124">
              <a:extLst>
                <a:ext uri="{FF2B5EF4-FFF2-40B4-BE49-F238E27FC236}">
                  <a16:creationId xmlns:a16="http://schemas.microsoft.com/office/drawing/2014/main" id="{BA9117B5-CA35-4CE3-B651-28778017E97B}"/>
                </a:ext>
              </a:extLst>
            </p:cNvPr>
            <p:cNvSpPr/>
            <p:nvPr/>
          </p:nvSpPr>
          <p:spPr>
            <a:xfrm>
              <a:off x="1195767" y="2993897"/>
              <a:ext cx="280381" cy="256370"/>
            </a:xfrm>
            <a:custGeom>
              <a:avLst/>
              <a:gdLst/>
              <a:ahLst/>
              <a:cxnLst/>
              <a:rect l="l" t="t" r="r" b="b"/>
              <a:pathLst>
                <a:path w="9038" h="8264" extrusionOk="0">
                  <a:moveTo>
                    <a:pt x="5086" y="0"/>
                  </a:moveTo>
                  <a:cubicBezTo>
                    <a:pt x="4955" y="0"/>
                    <a:pt x="4822" y="26"/>
                    <a:pt x="4691" y="81"/>
                  </a:cubicBezTo>
                  <a:cubicBezTo>
                    <a:pt x="4501" y="177"/>
                    <a:pt x="4334" y="331"/>
                    <a:pt x="4227" y="510"/>
                  </a:cubicBezTo>
                  <a:lnTo>
                    <a:pt x="1441" y="5427"/>
                  </a:lnTo>
                  <a:lnTo>
                    <a:pt x="1381" y="5213"/>
                  </a:lnTo>
                  <a:cubicBezTo>
                    <a:pt x="1289" y="4883"/>
                    <a:pt x="1006" y="4706"/>
                    <a:pt x="717" y="4706"/>
                  </a:cubicBezTo>
                  <a:cubicBezTo>
                    <a:pt x="486" y="4706"/>
                    <a:pt x="251" y="4820"/>
                    <a:pt x="108" y="5058"/>
                  </a:cubicBezTo>
                  <a:cubicBezTo>
                    <a:pt x="24" y="5201"/>
                    <a:pt x="0" y="5392"/>
                    <a:pt x="48" y="5570"/>
                  </a:cubicBezTo>
                  <a:lnTo>
                    <a:pt x="643" y="7713"/>
                  </a:lnTo>
                  <a:cubicBezTo>
                    <a:pt x="742" y="8050"/>
                    <a:pt x="1040" y="8264"/>
                    <a:pt x="1370" y="8264"/>
                  </a:cubicBezTo>
                  <a:cubicBezTo>
                    <a:pt x="1437" y="8264"/>
                    <a:pt x="1504" y="8255"/>
                    <a:pt x="1572" y="8237"/>
                  </a:cubicBezTo>
                  <a:lnTo>
                    <a:pt x="3715" y="7642"/>
                  </a:lnTo>
                  <a:cubicBezTo>
                    <a:pt x="3894" y="7594"/>
                    <a:pt x="4037" y="7475"/>
                    <a:pt x="4132" y="7320"/>
                  </a:cubicBezTo>
                  <a:cubicBezTo>
                    <a:pt x="4397" y="6843"/>
                    <a:pt x="4030" y="6281"/>
                    <a:pt x="3534" y="6281"/>
                  </a:cubicBezTo>
                  <a:cubicBezTo>
                    <a:pt x="3473" y="6281"/>
                    <a:pt x="3410" y="6290"/>
                    <a:pt x="3346" y="6308"/>
                  </a:cubicBezTo>
                  <a:lnTo>
                    <a:pt x="3132" y="6368"/>
                  </a:lnTo>
                  <a:lnTo>
                    <a:pt x="5096" y="2939"/>
                  </a:lnTo>
                  <a:lnTo>
                    <a:pt x="7049" y="6332"/>
                  </a:lnTo>
                  <a:cubicBezTo>
                    <a:pt x="7236" y="6663"/>
                    <a:pt x="7580" y="6861"/>
                    <a:pt x="7935" y="6861"/>
                  </a:cubicBezTo>
                  <a:cubicBezTo>
                    <a:pt x="8077" y="6861"/>
                    <a:pt x="8222" y="6829"/>
                    <a:pt x="8359" y="6761"/>
                  </a:cubicBezTo>
                  <a:cubicBezTo>
                    <a:pt x="8859" y="6499"/>
                    <a:pt x="9037" y="5892"/>
                    <a:pt x="8763" y="5415"/>
                  </a:cubicBezTo>
                  <a:lnTo>
                    <a:pt x="5930" y="486"/>
                  </a:lnTo>
                  <a:cubicBezTo>
                    <a:pt x="5757" y="183"/>
                    <a:pt x="5433" y="0"/>
                    <a:pt x="50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301;p124">
              <a:extLst>
                <a:ext uri="{FF2B5EF4-FFF2-40B4-BE49-F238E27FC236}">
                  <a16:creationId xmlns:a16="http://schemas.microsoft.com/office/drawing/2014/main" id="{3FD19680-7A99-4BC6-82BA-CADECA8EB32A}"/>
                </a:ext>
              </a:extLst>
            </p:cNvPr>
            <p:cNvSpPr/>
            <p:nvPr/>
          </p:nvSpPr>
          <p:spPr>
            <a:xfrm>
              <a:off x="1082752" y="3280855"/>
              <a:ext cx="296978" cy="236391"/>
            </a:xfrm>
            <a:custGeom>
              <a:avLst/>
              <a:gdLst/>
              <a:ahLst/>
              <a:cxnLst/>
              <a:rect l="l" t="t" r="r" b="b"/>
              <a:pathLst>
                <a:path w="9573" h="7620" extrusionOk="0">
                  <a:moveTo>
                    <a:pt x="3467" y="0"/>
                  </a:moveTo>
                  <a:cubicBezTo>
                    <a:pt x="3129" y="0"/>
                    <a:pt x="2799" y="179"/>
                    <a:pt x="2619" y="487"/>
                  </a:cubicBezTo>
                  <a:lnTo>
                    <a:pt x="179" y="4797"/>
                  </a:lnTo>
                  <a:cubicBezTo>
                    <a:pt x="48" y="5000"/>
                    <a:pt x="0" y="5250"/>
                    <a:pt x="60" y="5536"/>
                  </a:cubicBezTo>
                  <a:cubicBezTo>
                    <a:pt x="155" y="6000"/>
                    <a:pt x="572" y="6309"/>
                    <a:pt x="1012" y="6309"/>
                  </a:cubicBezTo>
                  <a:lnTo>
                    <a:pt x="6858" y="6298"/>
                  </a:lnTo>
                  <a:lnTo>
                    <a:pt x="6715" y="6440"/>
                  </a:lnTo>
                  <a:cubicBezTo>
                    <a:pt x="6287" y="6881"/>
                    <a:pt x="6596" y="7619"/>
                    <a:pt x="7203" y="7619"/>
                  </a:cubicBezTo>
                  <a:cubicBezTo>
                    <a:pt x="7382" y="7619"/>
                    <a:pt x="7561" y="7548"/>
                    <a:pt x="7703" y="7417"/>
                  </a:cubicBezTo>
                  <a:lnTo>
                    <a:pt x="9275" y="5833"/>
                  </a:lnTo>
                  <a:cubicBezTo>
                    <a:pt x="9573" y="5536"/>
                    <a:pt x="9573" y="5071"/>
                    <a:pt x="9275" y="4774"/>
                  </a:cubicBezTo>
                  <a:lnTo>
                    <a:pt x="7703" y="3202"/>
                  </a:lnTo>
                  <a:cubicBezTo>
                    <a:pt x="7561" y="3071"/>
                    <a:pt x="7382" y="2988"/>
                    <a:pt x="7203" y="2988"/>
                  </a:cubicBezTo>
                  <a:cubicBezTo>
                    <a:pt x="6584" y="2988"/>
                    <a:pt x="6287" y="3738"/>
                    <a:pt x="6715" y="4166"/>
                  </a:cubicBezTo>
                  <a:lnTo>
                    <a:pt x="6870" y="4321"/>
                  </a:lnTo>
                  <a:lnTo>
                    <a:pt x="2679" y="4321"/>
                  </a:lnTo>
                  <a:lnTo>
                    <a:pt x="4286" y="1487"/>
                  </a:lnTo>
                  <a:cubicBezTo>
                    <a:pt x="4524" y="1083"/>
                    <a:pt x="4453" y="571"/>
                    <a:pt x="4108" y="249"/>
                  </a:cubicBezTo>
                  <a:cubicBezTo>
                    <a:pt x="3918" y="79"/>
                    <a:pt x="3691" y="0"/>
                    <a:pt x="3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302;p124">
              <a:extLst>
                <a:ext uri="{FF2B5EF4-FFF2-40B4-BE49-F238E27FC236}">
                  <a16:creationId xmlns:a16="http://schemas.microsoft.com/office/drawing/2014/main" id="{B4CA1294-0233-4F5C-99D4-5ABA9F31D5AA}"/>
                </a:ext>
              </a:extLst>
            </p:cNvPr>
            <p:cNvSpPr/>
            <p:nvPr/>
          </p:nvSpPr>
          <p:spPr>
            <a:xfrm>
              <a:off x="1411094" y="3226317"/>
              <a:ext cx="215389" cy="248428"/>
            </a:xfrm>
            <a:custGeom>
              <a:avLst/>
              <a:gdLst/>
              <a:ahLst/>
              <a:cxnLst/>
              <a:rect l="l" t="t" r="r" b="b"/>
              <a:pathLst>
                <a:path w="6943" h="8008" extrusionOk="0">
                  <a:moveTo>
                    <a:pt x="2306" y="0"/>
                  </a:moveTo>
                  <a:cubicBezTo>
                    <a:pt x="1984" y="0"/>
                    <a:pt x="1685" y="221"/>
                    <a:pt x="1596" y="555"/>
                  </a:cubicBezTo>
                  <a:lnTo>
                    <a:pt x="1013" y="2710"/>
                  </a:lnTo>
                  <a:cubicBezTo>
                    <a:pt x="965" y="2888"/>
                    <a:pt x="1001" y="3067"/>
                    <a:pt x="1084" y="3234"/>
                  </a:cubicBezTo>
                  <a:cubicBezTo>
                    <a:pt x="1215" y="3469"/>
                    <a:pt x="1445" y="3581"/>
                    <a:pt x="1676" y="3581"/>
                  </a:cubicBezTo>
                  <a:cubicBezTo>
                    <a:pt x="1970" y="3581"/>
                    <a:pt x="2265" y="3400"/>
                    <a:pt x="2358" y="3067"/>
                  </a:cubicBezTo>
                  <a:lnTo>
                    <a:pt x="2418" y="2864"/>
                  </a:lnTo>
                  <a:lnTo>
                    <a:pt x="4239" y="6055"/>
                  </a:lnTo>
                  <a:lnTo>
                    <a:pt x="1048" y="6055"/>
                  </a:lnTo>
                  <a:cubicBezTo>
                    <a:pt x="525" y="6055"/>
                    <a:pt x="48" y="6460"/>
                    <a:pt x="36" y="6984"/>
                  </a:cubicBezTo>
                  <a:cubicBezTo>
                    <a:pt x="1" y="7544"/>
                    <a:pt x="453" y="8008"/>
                    <a:pt x="1001" y="8008"/>
                  </a:cubicBezTo>
                  <a:lnTo>
                    <a:pt x="5942" y="8008"/>
                  </a:lnTo>
                  <a:cubicBezTo>
                    <a:pt x="6382" y="8008"/>
                    <a:pt x="6787" y="7698"/>
                    <a:pt x="6894" y="7222"/>
                  </a:cubicBezTo>
                  <a:cubicBezTo>
                    <a:pt x="6942" y="6984"/>
                    <a:pt x="6883" y="6734"/>
                    <a:pt x="6763" y="6520"/>
                  </a:cubicBezTo>
                  <a:lnTo>
                    <a:pt x="4096" y="1888"/>
                  </a:lnTo>
                  <a:lnTo>
                    <a:pt x="4299" y="1948"/>
                  </a:lnTo>
                  <a:cubicBezTo>
                    <a:pt x="4364" y="1966"/>
                    <a:pt x="4429" y="1974"/>
                    <a:pt x="4491" y="1974"/>
                  </a:cubicBezTo>
                  <a:cubicBezTo>
                    <a:pt x="4997" y="1974"/>
                    <a:pt x="5372" y="1413"/>
                    <a:pt x="5097" y="936"/>
                  </a:cubicBezTo>
                  <a:cubicBezTo>
                    <a:pt x="5001" y="781"/>
                    <a:pt x="4858" y="650"/>
                    <a:pt x="4680" y="614"/>
                  </a:cubicBezTo>
                  <a:lnTo>
                    <a:pt x="2513" y="31"/>
                  </a:lnTo>
                  <a:cubicBezTo>
                    <a:pt x="2444" y="10"/>
                    <a:pt x="2375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303;p124">
              <a:extLst>
                <a:ext uri="{FF2B5EF4-FFF2-40B4-BE49-F238E27FC236}">
                  <a16:creationId xmlns:a16="http://schemas.microsoft.com/office/drawing/2014/main" id="{4D6BC47E-3D6C-4FA4-BF93-7EE689F13C0F}"/>
                </a:ext>
              </a:extLst>
            </p:cNvPr>
            <p:cNvSpPr/>
            <p:nvPr/>
          </p:nvSpPr>
          <p:spPr>
            <a:xfrm>
              <a:off x="1567696" y="4080491"/>
              <a:ext cx="174005" cy="62076"/>
            </a:xfrm>
            <a:custGeom>
              <a:avLst/>
              <a:gdLst/>
              <a:ahLst/>
              <a:cxnLst/>
              <a:rect l="l" t="t" r="r" b="b"/>
              <a:pathLst>
                <a:path w="5609" h="2001" extrusionOk="0">
                  <a:moveTo>
                    <a:pt x="1" y="0"/>
                  </a:moveTo>
                  <a:lnTo>
                    <a:pt x="1" y="2000"/>
                  </a:lnTo>
                  <a:lnTo>
                    <a:pt x="5609" y="2000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25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304;p124">
              <a:extLst>
                <a:ext uri="{FF2B5EF4-FFF2-40B4-BE49-F238E27FC236}">
                  <a16:creationId xmlns:a16="http://schemas.microsoft.com/office/drawing/2014/main" id="{8BEF6E14-E401-4676-B814-23D2164DEA65}"/>
                </a:ext>
              </a:extLst>
            </p:cNvPr>
            <p:cNvSpPr/>
            <p:nvPr/>
          </p:nvSpPr>
          <p:spPr>
            <a:xfrm>
              <a:off x="981898" y="4080491"/>
              <a:ext cx="174005" cy="62076"/>
            </a:xfrm>
            <a:custGeom>
              <a:avLst/>
              <a:gdLst/>
              <a:ahLst/>
              <a:cxnLst/>
              <a:rect l="l" t="t" r="r" b="b"/>
              <a:pathLst>
                <a:path w="5609" h="2001" extrusionOk="0">
                  <a:moveTo>
                    <a:pt x="1" y="0"/>
                  </a:moveTo>
                  <a:lnTo>
                    <a:pt x="1" y="2000"/>
                  </a:lnTo>
                  <a:lnTo>
                    <a:pt x="5608" y="2000"/>
                  </a:lnTo>
                  <a:lnTo>
                    <a:pt x="5608" y="0"/>
                  </a:lnTo>
                  <a:close/>
                </a:path>
              </a:pathLst>
            </a:custGeom>
            <a:solidFill>
              <a:srgbClr val="25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305;p124">
              <a:extLst>
                <a:ext uri="{FF2B5EF4-FFF2-40B4-BE49-F238E27FC236}">
                  <a16:creationId xmlns:a16="http://schemas.microsoft.com/office/drawing/2014/main" id="{225025BA-1DF6-4E7E-839B-0E68F08F70EC}"/>
                </a:ext>
              </a:extLst>
            </p:cNvPr>
            <p:cNvSpPr/>
            <p:nvPr/>
          </p:nvSpPr>
          <p:spPr>
            <a:xfrm>
              <a:off x="1145170" y="2244765"/>
              <a:ext cx="62448" cy="50256"/>
            </a:xfrm>
            <a:custGeom>
              <a:avLst/>
              <a:gdLst/>
              <a:ahLst/>
              <a:cxnLst/>
              <a:rect l="l" t="t" r="r" b="b"/>
              <a:pathLst>
                <a:path w="2013" h="1620" extrusionOk="0">
                  <a:moveTo>
                    <a:pt x="1358" y="0"/>
                  </a:moveTo>
                  <a:lnTo>
                    <a:pt x="0" y="655"/>
                  </a:lnTo>
                  <a:lnTo>
                    <a:pt x="667" y="1619"/>
                  </a:lnTo>
                  <a:lnTo>
                    <a:pt x="2012" y="655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414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306;p124">
              <a:extLst>
                <a:ext uri="{FF2B5EF4-FFF2-40B4-BE49-F238E27FC236}">
                  <a16:creationId xmlns:a16="http://schemas.microsoft.com/office/drawing/2014/main" id="{9377216B-136B-4E1D-956E-DC0E28B5BE2B}"/>
                </a:ext>
              </a:extLst>
            </p:cNvPr>
            <p:cNvSpPr/>
            <p:nvPr/>
          </p:nvSpPr>
          <p:spPr>
            <a:xfrm>
              <a:off x="2039021" y="1859869"/>
              <a:ext cx="274456" cy="388991"/>
            </a:xfrm>
            <a:custGeom>
              <a:avLst/>
              <a:gdLst/>
              <a:ahLst/>
              <a:cxnLst/>
              <a:rect l="l" t="t" r="r" b="b"/>
              <a:pathLst>
                <a:path w="8847" h="12539" extrusionOk="0">
                  <a:moveTo>
                    <a:pt x="1536" y="1"/>
                  </a:moveTo>
                  <a:cubicBezTo>
                    <a:pt x="1536" y="1"/>
                    <a:pt x="0" y="3299"/>
                    <a:pt x="48" y="4466"/>
                  </a:cubicBezTo>
                  <a:cubicBezTo>
                    <a:pt x="107" y="5609"/>
                    <a:pt x="1536" y="12538"/>
                    <a:pt x="1536" y="12538"/>
                  </a:cubicBezTo>
                  <a:lnTo>
                    <a:pt x="8847" y="10597"/>
                  </a:lnTo>
                  <a:cubicBezTo>
                    <a:pt x="8847" y="10597"/>
                    <a:pt x="6406" y="3239"/>
                    <a:pt x="5715" y="1870"/>
                  </a:cubicBezTo>
                  <a:cubicBezTo>
                    <a:pt x="5037" y="501"/>
                    <a:pt x="1536" y="1"/>
                    <a:pt x="1536" y="1"/>
                  </a:cubicBezTo>
                  <a:close/>
                </a:path>
              </a:pathLst>
            </a:custGeom>
            <a:solidFill>
              <a:srgbClr val="63C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307;p124">
              <a:extLst>
                <a:ext uri="{FF2B5EF4-FFF2-40B4-BE49-F238E27FC236}">
                  <a16:creationId xmlns:a16="http://schemas.microsoft.com/office/drawing/2014/main" id="{48B45FE3-8284-4F8D-9B7F-F201FD71BDF9}"/>
                </a:ext>
              </a:extLst>
            </p:cNvPr>
            <p:cNvSpPr/>
            <p:nvPr/>
          </p:nvSpPr>
          <p:spPr>
            <a:xfrm>
              <a:off x="2013520" y="1889806"/>
              <a:ext cx="299957" cy="368268"/>
            </a:xfrm>
            <a:custGeom>
              <a:avLst/>
              <a:gdLst/>
              <a:ahLst/>
              <a:cxnLst/>
              <a:rect l="l" t="t" r="r" b="b"/>
              <a:pathLst>
                <a:path w="9669" h="11871" extrusionOk="0">
                  <a:moveTo>
                    <a:pt x="2704" y="0"/>
                  </a:moveTo>
                  <a:cubicBezTo>
                    <a:pt x="2703" y="0"/>
                    <a:pt x="417" y="1786"/>
                    <a:pt x="215" y="2822"/>
                  </a:cubicBezTo>
                  <a:cubicBezTo>
                    <a:pt x="1" y="3870"/>
                    <a:pt x="2227" y="11871"/>
                    <a:pt x="2227" y="11871"/>
                  </a:cubicBezTo>
                  <a:lnTo>
                    <a:pt x="9669" y="9632"/>
                  </a:lnTo>
                  <a:lnTo>
                    <a:pt x="2799" y="10847"/>
                  </a:lnTo>
                  <a:cubicBezTo>
                    <a:pt x="2799" y="10847"/>
                    <a:pt x="977" y="3679"/>
                    <a:pt x="870" y="3203"/>
                  </a:cubicBezTo>
                  <a:cubicBezTo>
                    <a:pt x="763" y="2727"/>
                    <a:pt x="2703" y="1"/>
                    <a:pt x="2704" y="0"/>
                  </a:cubicBezTo>
                  <a:close/>
                </a:path>
              </a:pathLst>
            </a:custGeom>
            <a:solidFill>
              <a:srgbClr val="3BA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308;p124">
              <a:extLst>
                <a:ext uri="{FF2B5EF4-FFF2-40B4-BE49-F238E27FC236}">
                  <a16:creationId xmlns:a16="http://schemas.microsoft.com/office/drawing/2014/main" id="{69BD74DE-CF62-4F4E-94D0-43873737B4A9}"/>
                </a:ext>
              </a:extLst>
            </p:cNvPr>
            <p:cNvSpPr/>
            <p:nvPr/>
          </p:nvSpPr>
          <p:spPr>
            <a:xfrm>
              <a:off x="1939283" y="2198231"/>
              <a:ext cx="404471" cy="268903"/>
            </a:xfrm>
            <a:custGeom>
              <a:avLst/>
              <a:gdLst/>
              <a:ahLst/>
              <a:cxnLst/>
              <a:rect l="l" t="t" r="r" b="b"/>
              <a:pathLst>
                <a:path w="13038" h="8668" extrusionOk="0">
                  <a:moveTo>
                    <a:pt x="10907" y="0"/>
                  </a:moveTo>
                  <a:lnTo>
                    <a:pt x="6382" y="1203"/>
                  </a:lnTo>
                  <a:lnTo>
                    <a:pt x="7097" y="3393"/>
                  </a:lnTo>
                  <a:lnTo>
                    <a:pt x="1" y="5715"/>
                  </a:lnTo>
                  <a:lnTo>
                    <a:pt x="548" y="8668"/>
                  </a:lnTo>
                  <a:cubicBezTo>
                    <a:pt x="548" y="8668"/>
                    <a:pt x="12431" y="7203"/>
                    <a:pt x="12728" y="6441"/>
                  </a:cubicBezTo>
                  <a:cubicBezTo>
                    <a:pt x="13038" y="5679"/>
                    <a:pt x="10907" y="0"/>
                    <a:pt x="10907" y="0"/>
                  </a:cubicBezTo>
                  <a:close/>
                </a:path>
              </a:pathLst>
            </a:custGeom>
            <a:solidFill>
              <a:srgbClr val="414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309;p124">
              <a:extLst>
                <a:ext uri="{FF2B5EF4-FFF2-40B4-BE49-F238E27FC236}">
                  <a16:creationId xmlns:a16="http://schemas.microsoft.com/office/drawing/2014/main" id="{1C8DB190-2834-4EB5-AF85-FCB4FB6ADE37}"/>
                </a:ext>
              </a:extLst>
            </p:cNvPr>
            <p:cNvSpPr/>
            <p:nvPr/>
          </p:nvSpPr>
          <p:spPr>
            <a:xfrm>
              <a:off x="1684434" y="2333521"/>
              <a:ext cx="294031" cy="226247"/>
            </a:xfrm>
            <a:custGeom>
              <a:avLst/>
              <a:gdLst/>
              <a:ahLst/>
              <a:cxnLst/>
              <a:rect l="l" t="t" r="r" b="b"/>
              <a:pathLst>
                <a:path w="9478" h="7293" extrusionOk="0">
                  <a:moveTo>
                    <a:pt x="2917" y="0"/>
                  </a:moveTo>
                  <a:cubicBezTo>
                    <a:pt x="2722" y="0"/>
                    <a:pt x="2531" y="45"/>
                    <a:pt x="2382" y="163"/>
                  </a:cubicBezTo>
                  <a:cubicBezTo>
                    <a:pt x="2358" y="175"/>
                    <a:pt x="2322" y="211"/>
                    <a:pt x="2322" y="235"/>
                  </a:cubicBezTo>
                  <a:cubicBezTo>
                    <a:pt x="2298" y="294"/>
                    <a:pt x="2334" y="366"/>
                    <a:pt x="2382" y="425"/>
                  </a:cubicBezTo>
                  <a:lnTo>
                    <a:pt x="2393" y="449"/>
                  </a:lnTo>
                  <a:cubicBezTo>
                    <a:pt x="2917" y="1068"/>
                    <a:pt x="3667" y="1521"/>
                    <a:pt x="4465" y="1664"/>
                  </a:cubicBezTo>
                  <a:cubicBezTo>
                    <a:pt x="4465" y="1664"/>
                    <a:pt x="0" y="4223"/>
                    <a:pt x="107" y="4521"/>
                  </a:cubicBezTo>
                  <a:cubicBezTo>
                    <a:pt x="131" y="4640"/>
                    <a:pt x="191" y="4712"/>
                    <a:pt x="250" y="4795"/>
                  </a:cubicBezTo>
                  <a:cubicBezTo>
                    <a:pt x="358" y="4890"/>
                    <a:pt x="441" y="4938"/>
                    <a:pt x="441" y="4938"/>
                  </a:cubicBezTo>
                  <a:cubicBezTo>
                    <a:pt x="441" y="4938"/>
                    <a:pt x="3623" y="3663"/>
                    <a:pt x="3883" y="3663"/>
                  </a:cubicBezTo>
                  <a:cubicBezTo>
                    <a:pt x="3887" y="3663"/>
                    <a:pt x="3891" y="3663"/>
                    <a:pt x="3894" y="3664"/>
                  </a:cubicBezTo>
                  <a:cubicBezTo>
                    <a:pt x="4013" y="3700"/>
                    <a:pt x="2727" y="4652"/>
                    <a:pt x="1953" y="5295"/>
                  </a:cubicBezTo>
                  <a:cubicBezTo>
                    <a:pt x="1631" y="5569"/>
                    <a:pt x="1417" y="5771"/>
                    <a:pt x="1393" y="5866"/>
                  </a:cubicBezTo>
                  <a:cubicBezTo>
                    <a:pt x="1381" y="5950"/>
                    <a:pt x="1429" y="6045"/>
                    <a:pt x="1512" y="6140"/>
                  </a:cubicBezTo>
                  <a:cubicBezTo>
                    <a:pt x="1596" y="6236"/>
                    <a:pt x="1691" y="6319"/>
                    <a:pt x="1798" y="6390"/>
                  </a:cubicBezTo>
                  <a:cubicBezTo>
                    <a:pt x="1965" y="6533"/>
                    <a:pt x="2132" y="6617"/>
                    <a:pt x="2132" y="6617"/>
                  </a:cubicBezTo>
                  <a:cubicBezTo>
                    <a:pt x="2132" y="6617"/>
                    <a:pt x="2143" y="6664"/>
                    <a:pt x="2167" y="6724"/>
                  </a:cubicBezTo>
                  <a:cubicBezTo>
                    <a:pt x="2215" y="6795"/>
                    <a:pt x="2274" y="6926"/>
                    <a:pt x="2370" y="7045"/>
                  </a:cubicBezTo>
                  <a:cubicBezTo>
                    <a:pt x="2405" y="7129"/>
                    <a:pt x="2465" y="7212"/>
                    <a:pt x="2524" y="7271"/>
                  </a:cubicBezTo>
                  <a:cubicBezTo>
                    <a:pt x="2537" y="7286"/>
                    <a:pt x="2564" y="7293"/>
                    <a:pt x="2603" y="7293"/>
                  </a:cubicBezTo>
                  <a:cubicBezTo>
                    <a:pt x="3245" y="7293"/>
                    <a:pt x="7258" y="5475"/>
                    <a:pt x="7561" y="5104"/>
                  </a:cubicBezTo>
                  <a:lnTo>
                    <a:pt x="7930" y="4473"/>
                  </a:lnTo>
                  <a:lnTo>
                    <a:pt x="9478" y="3819"/>
                  </a:lnTo>
                  <a:lnTo>
                    <a:pt x="8489" y="1473"/>
                  </a:lnTo>
                  <a:cubicBezTo>
                    <a:pt x="8108" y="1592"/>
                    <a:pt x="7632" y="1759"/>
                    <a:pt x="7632" y="1759"/>
                  </a:cubicBezTo>
                  <a:cubicBezTo>
                    <a:pt x="7632" y="1759"/>
                    <a:pt x="6646" y="425"/>
                    <a:pt x="5727" y="425"/>
                  </a:cubicBezTo>
                  <a:cubicBezTo>
                    <a:pt x="5715" y="425"/>
                    <a:pt x="5703" y="425"/>
                    <a:pt x="5692" y="425"/>
                  </a:cubicBezTo>
                  <a:cubicBezTo>
                    <a:pt x="5482" y="439"/>
                    <a:pt x="5272" y="450"/>
                    <a:pt x="5063" y="450"/>
                  </a:cubicBezTo>
                  <a:cubicBezTo>
                    <a:pt x="4716" y="450"/>
                    <a:pt x="4371" y="418"/>
                    <a:pt x="4037" y="306"/>
                  </a:cubicBezTo>
                  <a:cubicBezTo>
                    <a:pt x="3763" y="223"/>
                    <a:pt x="3501" y="92"/>
                    <a:pt x="3215" y="32"/>
                  </a:cubicBezTo>
                  <a:cubicBezTo>
                    <a:pt x="3118" y="12"/>
                    <a:pt x="3017" y="0"/>
                    <a:pt x="2917" y="0"/>
                  </a:cubicBezTo>
                  <a:close/>
                </a:path>
              </a:pathLst>
            </a:custGeom>
            <a:solidFill>
              <a:srgbClr val="FFA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310;p124">
              <a:extLst>
                <a:ext uri="{FF2B5EF4-FFF2-40B4-BE49-F238E27FC236}">
                  <a16:creationId xmlns:a16="http://schemas.microsoft.com/office/drawing/2014/main" id="{607533DC-A7A6-48EA-A067-0FF9D830C559}"/>
                </a:ext>
              </a:extLst>
            </p:cNvPr>
            <p:cNvSpPr/>
            <p:nvPr/>
          </p:nvSpPr>
          <p:spPr>
            <a:xfrm>
              <a:off x="1731712" y="2487795"/>
              <a:ext cx="63937" cy="44362"/>
            </a:xfrm>
            <a:custGeom>
              <a:avLst/>
              <a:gdLst/>
              <a:ahLst/>
              <a:cxnLst/>
              <a:rect l="l" t="t" r="r" b="b"/>
              <a:pathLst>
                <a:path w="2061" h="1430" extrusionOk="0">
                  <a:moveTo>
                    <a:pt x="2060" y="0"/>
                  </a:moveTo>
                  <a:cubicBezTo>
                    <a:pt x="2036" y="12"/>
                    <a:pt x="1846" y="96"/>
                    <a:pt x="1548" y="262"/>
                  </a:cubicBezTo>
                  <a:cubicBezTo>
                    <a:pt x="1215" y="429"/>
                    <a:pt x="786" y="667"/>
                    <a:pt x="322" y="965"/>
                  </a:cubicBezTo>
                  <a:cubicBezTo>
                    <a:pt x="203" y="1036"/>
                    <a:pt x="96" y="1096"/>
                    <a:pt x="0" y="1167"/>
                  </a:cubicBezTo>
                  <a:cubicBezTo>
                    <a:pt x="72" y="1263"/>
                    <a:pt x="179" y="1346"/>
                    <a:pt x="274" y="1429"/>
                  </a:cubicBezTo>
                  <a:cubicBezTo>
                    <a:pt x="358" y="1382"/>
                    <a:pt x="441" y="1334"/>
                    <a:pt x="512" y="1274"/>
                  </a:cubicBezTo>
                  <a:cubicBezTo>
                    <a:pt x="989" y="977"/>
                    <a:pt x="1381" y="667"/>
                    <a:pt x="1643" y="417"/>
                  </a:cubicBezTo>
                  <a:cubicBezTo>
                    <a:pt x="1905" y="179"/>
                    <a:pt x="2048" y="12"/>
                    <a:pt x="2060" y="0"/>
                  </a:cubicBezTo>
                  <a:close/>
                </a:path>
              </a:pathLst>
            </a:custGeom>
            <a:solidFill>
              <a:srgbClr val="CF4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311;p124">
              <a:extLst>
                <a:ext uri="{FF2B5EF4-FFF2-40B4-BE49-F238E27FC236}">
                  <a16:creationId xmlns:a16="http://schemas.microsoft.com/office/drawing/2014/main" id="{0A697CBA-AB98-4E31-9976-C42D235BFD99}"/>
                </a:ext>
              </a:extLst>
            </p:cNvPr>
            <p:cNvSpPr/>
            <p:nvPr/>
          </p:nvSpPr>
          <p:spPr>
            <a:xfrm>
              <a:off x="1752032" y="2521765"/>
              <a:ext cx="46937" cy="30712"/>
            </a:xfrm>
            <a:custGeom>
              <a:avLst/>
              <a:gdLst/>
              <a:ahLst/>
              <a:cxnLst/>
              <a:rect l="l" t="t" r="r" b="b"/>
              <a:pathLst>
                <a:path w="1513" h="990" extrusionOk="0">
                  <a:moveTo>
                    <a:pt x="1512" y="1"/>
                  </a:moveTo>
                  <a:cubicBezTo>
                    <a:pt x="1465" y="13"/>
                    <a:pt x="774" y="227"/>
                    <a:pt x="0" y="656"/>
                  </a:cubicBezTo>
                  <a:cubicBezTo>
                    <a:pt x="36" y="751"/>
                    <a:pt x="95" y="870"/>
                    <a:pt x="191" y="989"/>
                  </a:cubicBezTo>
                  <a:cubicBezTo>
                    <a:pt x="953" y="537"/>
                    <a:pt x="1488" y="37"/>
                    <a:pt x="1512" y="1"/>
                  </a:cubicBezTo>
                  <a:close/>
                </a:path>
              </a:pathLst>
            </a:custGeom>
            <a:solidFill>
              <a:srgbClr val="CF4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312;p124">
              <a:extLst>
                <a:ext uri="{FF2B5EF4-FFF2-40B4-BE49-F238E27FC236}">
                  <a16:creationId xmlns:a16="http://schemas.microsoft.com/office/drawing/2014/main" id="{7411F1AE-BC99-46C7-936C-17E2805AE0D1}"/>
                </a:ext>
              </a:extLst>
            </p:cNvPr>
            <p:cNvSpPr/>
            <p:nvPr/>
          </p:nvSpPr>
          <p:spPr>
            <a:xfrm>
              <a:off x="1755723" y="2333521"/>
              <a:ext cx="199847" cy="72003"/>
            </a:xfrm>
            <a:custGeom>
              <a:avLst/>
              <a:gdLst/>
              <a:ahLst/>
              <a:cxnLst/>
              <a:rect l="l" t="t" r="r" b="b"/>
              <a:pathLst>
                <a:path w="6442" h="2321" extrusionOk="0">
                  <a:moveTo>
                    <a:pt x="619" y="0"/>
                  </a:moveTo>
                  <a:cubicBezTo>
                    <a:pt x="424" y="0"/>
                    <a:pt x="233" y="45"/>
                    <a:pt x="84" y="163"/>
                  </a:cubicBezTo>
                  <a:cubicBezTo>
                    <a:pt x="60" y="175"/>
                    <a:pt x="24" y="211"/>
                    <a:pt x="24" y="235"/>
                  </a:cubicBezTo>
                  <a:cubicBezTo>
                    <a:pt x="0" y="294"/>
                    <a:pt x="36" y="366"/>
                    <a:pt x="84" y="425"/>
                  </a:cubicBezTo>
                  <a:cubicBezTo>
                    <a:pt x="143" y="413"/>
                    <a:pt x="203" y="413"/>
                    <a:pt x="262" y="401"/>
                  </a:cubicBezTo>
                  <a:cubicBezTo>
                    <a:pt x="315" y="395"/>
                    <a:pt x="368" y="392"/>
                    <a:pt x="420" y="392"/>
                  </a:cubicBezTo>
                  <a:cubicBezTo>
                    <a:pt x="851" y="392"/>
                    <a:pt x="1266" y="592"/>
                    <a:pt x="1691" y="687"/>
                  </a:cubicBezTo>
                  <a:cubicBezTo>
                    <a:pt x="2346" y="818"/>
                    <a:pt x="3060" y="723"/>
                    <a:pt x="3679" y="997"/>
                  </a:cubicBezTo>
                  <a:cubicBezTo>
                    <a:pt x="4203" y="1223"/>
                    <a:pt x="4596" y="1664"/>
                    <a:pt x="5013" y="2056"/>
                  </a:cubicBezTo>
                  <a:cubicBezTo>
                    <a:pt x="5132" y="2176"/>
                    <a:pt x="5275" y="2306"/>
                    <a:pt x="5453" y="2318"/>
                  </a:cubicBezTo>
                  <a:cubicBezTo>
                    <a:pt x="5474" y="2320"/>
                    <a:pt x="5494" y="2321"/>
                    <a:pt x="5513" y="2321"/>
                  </a:cubicBezTo>
                  <a:cubicBezTo>
                    <a:pt x="5643" y="2321"/>
                    <a:pt x="5756" y="2288"/>
                    <a:pt x="5870" y="2247"/>
                  </a:cubicBezTo>
                  <a:cubicBezTo>
                    <a:pt x="6061" y="2187"/>
                    <a:pt x="6239" y="2116"/>
                    <a:pt x="6442" y="2033"/>
                  </a:cubicBezTo>
                  <a:lnTo>
                    <a:pt x="6191" y="1473"/>
                  </a:lnTo>
                  <a:cubicBezTo>
                    <a:pt x="5810" y="1592"/>
                    <a:pt x="5334" y="1759"/>
                    <a:pt x="5334" y="1759"/>
                  </a:cubicBezTo>
                  <a:cubicBezTo>
                    <a:pt x="5334" y="1759"/>
                    <a:pt x="4348" y="425"/>
                    <a:pt x="3429" y="425"/>
                  </a:cubicBezTo>
                  <a:cubicBezTo>
                    <a:pt x="3417" y="425"/>
                    <a:pt x="3405" y="425"/>
                    <a:pt x="3394" y="425"/>
                  </a:cubicBezTo>
                  <a:cubicBezTo>
                    <a:pt x="3184" y="439"/>
                    <a:pt x="2974" y="450"/>
                    <a:pt x="2765" y="450"/>
                  </a:cubicBezTo>
                  <a:cubicBezTo>
                    <a:pt x="2418" y="450"/>
                    <a:pt x="2073" y="418"/>
                    <a:pt x="1739" y="306"/>
                  </a:cubicBezTo>
                  <a:cubicBezTo>
                    <a:pt x="1453" y="223"/>
                    <a:pt x="1203" y="92"/>
                    <a:pt x="917" y="32"/>
                  </a:cubicBezTo>
                  <a:cubicBezTo>
                    <a:pt x="820" y="12"/>
                    <a:pt x="719" y="0"/>
                    <a:pt x="619" y="0"/>
                  </a:cubicBezTo>
                  <a:close/>
                </a:path>
              </a:pathLst>
            </a:custGeom>
            <a:solidFill>
              <a:srgbClr val="FFB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7313;p124">
            <a:extLst>
              <a:ext uri="{FF2B5EF4-FFF2-40B4-BE49-F238E27FC236}">
                <a16:creationId xmlns:a16="http://schemas.microsoft.com/office/drawing/2014/main" id="{D1233AA2-6F65-4318-97C5-2253F2E035A8}"/>
              </a:ext>
            </a:extLst>
          </p:cNvPr>
          <p:cNvGrpSpPr/>
          <p:nvPr/>
        </p:nvGrpSpPr>
        <p:grpSpPr>
          <a:xfrm>
            <a:off x="6161354" y="2381810"/>
            <a:ext cx="1911451" cy="2703580"/>
            <a:chOff x="6519383" y="1549055"/>
            <a:chExt cx="1911451" cy="2703580"/>
          </a:xfrm>
        </p:grpSpPr>
        <p:sp>
          <p:nvSpPr>
            <p:cNvPr id="143" name="Google Shape;7314;p124">
              <a:extLst>
                <a:ext uri="{FF2B5EF4-FFF2-40B4-BE49-F238E27FC236}">
                  <a16:creationId xmlns:a16="http://schemas.microsoft.com/office/drawing/2014/main" id="{D7E9E1C4-C818-4502-A6FB-FE3F2B0385E7}"/>
                </a:ext>
              </a:extLst>
            </p:cNvPr>
            <p:cNvSpPr/>
            <p:nvPr/>
          </p:nvSpPr>
          <p:spPr>
            <a:xfrm>
              <a:off x="6519383" y="4054990"/>
              <a:ext cx="1911451" cy="197644"/>
            </a:xfrm>
            <a:custGeom>
              <a:avLst/>
              <a:gdLst/>
              <a:ahLst/>
              <a:cxnLst/>
              <a:rect l="l" t="t" r="r" b="b"/>
              <a:pathLst>
                <a:path w="61615" h="6371" extrusionOk="0">
                  <a:moveTo>
                    <a:pt x="30814" y="1"/>
                  </a:moveTo>
                  <a:cubicBezTo>
                    <a:pt x="13799" y="1"/>
                    <a:pt x="0" y="3191"/>
                    <a:pt x="0" y="3191"/>
                  </a:cubicBezTo>
                  <a:cubicBezTo>
                    <a:pt x="0" y="3191"/>
                    <a:pt x="13799" y="6370"/>
                    <a:pt x="30814" y="6370"/>
                  </a:cubicBezTo>
                  <a:cubicBezTo>
                    <a:pt x="47816" y="6370"/>
                    <a:pt x="61615" y="3191"/>
                    <a:pt x="61615" y="3191"/>
                  </a:cubicBezTo>
                  <a:cubicBezTo>
                    <a:pt x="61615" y="3191"/>
                    <a:pt x="47816" y="1"/>
                    <a:pt x="30814" y="1"/>
                  </a:cubicBezTo>
                  <a:close/>
                </a:path>
              </a:pathLst>
            </a:custGeom>
            <a:solidFill>
              <a:schemeClr val="accent2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315;p124">
              <a:extLst>
                <a:ext uri="{FF2B5EF4-FFF2-40B4-BE49-F238E27FC236}">
                  <a16:creationId xmlns:a16="http://schemas.microsoft.com/office/drawing/2014/main" id="{E4A422F5-3D95-474E-A604-9580A7BA2282}"/>
                </a:ext>
              </a:extLst>
            </p:cNvPr>
            <p:cNvSpPr/>
            <p:nvPr/>
          </p:nvSpPr>
          <p:spPr>
            <a:xfrm>
              <a:off x="6723635" y="1595433"/>
              <a:ext cx="429600" cy="654109"/>
            </a:xfrm>
            <a:custGeom>
              <a:avLst/>
              <a:gdLst/>
              <a:ahLst/>
              <a:cxnLst/>
              <a:rect l="l" t="t" r="r" b="b"/>
              <a:pathLst>
                <a:path w="13848" h="21085" extrusionOk="0">
                  <a:moveTo>
                    <a:pt x="6640" y="0"/>
                  </a:moveTo>
                  <a:cubicBezTo>
                    <a:pt x="5891" y="0"/>
                    <a:pt x="5113" y="153"/>
                    <a:pt x="4418" y="441"/>
                  </a:cubicBezTo>
                  <a:cubicBezTo>
                    <a:pt x="3846" y="679"/>
                    <a:pt x="3346" y="988"/>
                    <a:pt x="2929" y="1369"/>
                  </a:cubicBezTo>
                  <a:cubicBezTo>
                    <a:pt x="1881" y="2369"/>
                    <a:pt x="1500" y="3834"/>
                    <a:pt x="1143" y="5167"/>
                  </a:cubicBezTo>
                  <a:cubicBezTo>
                    <a:pt x="608" y="7144"/>
                    <a:pt x="310" y="9180"/>
                    <a:pt x="143" y="11216"/>
                  </a:cubicBezTo>
                  <a:cubicBezTo>
                    <a:pt x="119" y="11716"/>
                    <a:pt x="84" y="12216"/>
                    <a:pt x="60" y="12716"/>
                  </a:cubicBezTo>
                  <a:cubicBezTo>
                    <a:pt x="0" y="13799"/>
                    <a:pt x="0" y="14907"/>
                    <a:pt x="12" y="15990"/>
                  </a:cubicBezTo>
                  <a:cubicBezTo>
                    <a:pt x="24" y="17276"/>
                    <a:pt x="131" y="18669"/>
                    <a:pt x="977" y="19633"/>
                  </a:cubicBezTo>
                  <a:cubicBezTo>
                    <a:pt x="1786" y="20562"/>
                    <a:pt x="3072" y="20860"/>
                    <a:pt x="4287" y="20991"/>
                  </a:cubicBezTo>
                  <a:cubicBezTo>
                    <a:pt x="4866" y="21054"/>
                    <a:pt x="5449" y="21085"/>
                    <a:pt x="6033" y="21085"/>
                  </a:cubicBezTo>
                  <a:cubicBezTo>
                    <a:pt x="7440" y="21085"/>
                    <a:pt x="8849" y="20904"/>
                    <a:pt x="10204" y="20550"/>
                  </a:cubicBezTo>
                  <a:cubicBezTo>
                    <a:pt x="11621" y="20169"/>
                    <a:pt x="13133" y="19479"/>
                    <a:pt x="13609" y="18109"/>
                  </a:cubicBezTo>
                  <a:cubicBezTo>
                    <a:pt x="13847" y="17419"/>
                    <a:pt x="13788" y="16681"/>
                    <a:pt x="13716" y="15990"/>
                  </a:cubicBezTo>
                  <a:cubicBezTo>
                    <a:pt x="13466" y="13252"/>
                    <a:pt x="13109" y="10513"/>
                    <a:pt x="12657" y="7787"/>
                  </a:cubicBezTo>
                  <a:cubicBezTo>
                    <a:pt x="12407" y="6251"/>
                    <a:pt x="12121" y="4727"/>
                    <a:pt x="11442" y="3334"/>
                  </a:cubicBezTo>
                  <a:cubicBezTo>
                    <a:pt x="11418" y="3298"/>
                    <a:pt x="11406" y="3250"/>
                    <a:pt x="11383" y="3203"/>
                  </a:cubicBezTo>
                  <a:cubicBezTo>
                    <a:pt x="11145" y="2727"/>
                    <a:pt x="10847" y="2286"/>
                    <a:pt x="10502" y="1881"/>
                  </a:cubicBezTo>
                  <a:cubicBezTo>
                    <a:pt x="9799" y="1060"/>
                    <a:pt x="8906" y="405"/>
                    <a:pt x="7882" y="155"/>
                  </a:cubicBezTo>
                  <a:cubicBezTo>
                    <a:pt x="7491" y="51"/>
                    <a:pt x="7071" y="0"/>
                    <a:pt x="6640" y="0"/>
                  </a:cubicBezTo>
                  <a:close/>
                </a:path>
              </a:pathLst>
            </a:custGeom>
            <a:solidFill>
              <a:srgbClr val="3F0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316;p124">
              <a:extLst>
                <a:ext uri="{FF2B5EF4-FFF2-40B4-BE49-F238E27FC236}">
                  <a16:creationId xmlns:a16="http://schemas.microsoft.com/office/drawing/2014/main" id="{DA8FB252-13E0-47D0-BB37-2F6FEE96F5DF}"/>
                </a:ext>
              </a:extLst>
            </p:cNvPr>
            <p:cNvSpPr/>
            <p:nvPr/>
          </p:nvSpPr>
          <p:spPr>
            <a:xfrm>
              <a:off x="6645335" y="3843727"/>
              <a:ext cx="331351" cy="257083"/>
            </a:xfrm>
            <a:custGeom>
              <a:avLst/>
              <a:gdLst/>
              <a:ahLst/>
              <a:cxnLst/>
              <a:rect l="l" t="t" r="r" b="b"/>
              <a:pathLst>
                <a:path w="10681" h="8287" extrusionOk="0">
                  <a:moveTo>
                    <a:pt x="2322" y="0"/>
                  </a:moveTo>
                  <a:cubicBezTo>
                    <a:pt x="1512" y="1084"/>
                    <a:pt x="274" y="3322"/>
                    <a:pt x="0" y="3775"/>
                  </a:cubicBezTo>
                  <a:lnTo>
                    <a:pt x="10621" y="8287"/>
                  </a:lnTo>
                  <a:cubicBezTo>
                    <a:pt x="10680" y="8096"/>
                    <a:pt x="10680" y="7846"/>
                    <a:pt x="10501" y="7632"/>
                  </a:cubicBezTo>
                  <a:cubicBezTo>
                    <a:pt x="9966" y="7025"/>
                    <a:pt x="7894" y="4941"/>
                    <a:pt x="7465" y="4108"/>
                  </a:cubicBezTo>
                  <a:cubicBezTo>
                    <a:pt x="7132" y="3453"/>
                    <a:pt x="7084" y="2334"/>
                    <a:pt x="7072" y="1870"/>
                  </a:cubicBezTo>
                  <a:lnTo>
                    <a:pt x="2322" y="0"/>
                  </a:lnTo>
                  <a:close/>
                </a:path>
              </a:pathLst>
            </a:custGeom>
            <a:solidFill>
              <a:srgbClr val="D94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317;p124">
              <a:extLst>
                <a:ext uri="{FF2B5EF4-FFF2-40B4-BE49-F238E27FC236}">
                  <a16:creationId xmlns:a16="http://schemas.microsoft.com/office/drawing/2014/main" id="{78885B69-24AE-424C-9A5B-AAE1C24F49DE}"/>
                </a:ext>
              </a:extLst>
            </p:cNvPr>
            <p:cNvSpPr/>
            <p:nvPr/>
          </p:nvSpPr>
          <p:spPr>
            <a:xfrm>
              <a:off x="6631654" y="3959689"/>
              <a:ext cx="343171" cy="173633"/>
            </a:xfrm>
            <a:custGeom>
              <a:avLst/>
              <a:gdLst/>
              <a:ahLst/>
              <a:cxnLst/>
              <a:rect l="l" t="t" r="r" b="b"/>
              <a:pathLst>
                <a:path w="11062" h="5597" extrusionOk="0">
                  <a:moveTo>
                    <a:pt x="465" y="1"/>
                  </a:moveTo>
                  <a:lnTo>
                    <a:pt x="1" y="1072"/>
                  </a:lnTo>
                  <a:lnTo>
                    <a:pt x="10597" y="5597"/>
                  </a:lnTo>
                  <a:lnTo>
                    <a:pt x="11062" y="452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318;p124">
              <a:extLst>
                <a:ext uri="{FF2B5EF4-FFF2-40B4-BE49-F238E27FC236}">
                  <a16:creationId xmlns:a16="http://schemas.microsoft.com/office/drawing/2014/main" id="{0CD810C4-C81F-4603-8FF1-541AB12D24C3}"/>
                </a:ext>
              </a:extLst>
            </p:cNvPr>
            <p:cNvSpPr/>
            <p:nvPr/>
          </p:nvSpPr>
          <p:spPr>
            <a:xfrm>
              <a:off x="6838140" y="3958014"/>
              <a:ext cx="65023" cy="24477"/>
            </a:xfrm>
            <a:custGeom>
              <a:avLst/>
              <a:gdLst/>
              <a:ahLst/>
              <a:cxnLst/>
              <a:rect l="l" t="t" r="r" b="b"/>
              <a:pathLst>
                <a:path w="2096" h="789" extrusionOk="0">
                  <a:moveTo>
                    <a:pt x="1353" y="0"/>
                  </a:moveTo>
                  <a:cubicBezTo>
                    <a:pt x="969" y="0"/>
                    <a:pt x="536" y="101"/>
                    <a:pt x="238" y="317"/>
                  </a:cubicBezTo>
                  <a:cubicBezTo>
                    <a:pt x="215" y="329"/>
                    <a:pt x="203" y="329"/>
                    <a:pt x="191" y="352"/>
                  </a:cubicBezTo>
                  <a:cubicBezTo>
                    <a:pt x="95" y="424"/>
                    <a:pt x="0" y="543"/>
                    <a:pt x="95" y="662"/>
                  </a:cubicBezTo>
                  <a:cubicBezTo>
                    <a:pt x="143" y="722"/>
                    <a:pt x="238" y="733"/>
                    <a:pt x="298" y="745"/>
                  </a:cubicBezTo>
                  <a:cubicBezTo>
                    <a:pt x="432" y="777"/>
                    <a:pt x="566" y="789"/>
                    <a:pt x="700" y="789"/>
                  </a:cubicBezTo>
                  <a:cubicBezTo>
                    <a:pt x="816" y="789"/>
                    <a:pt x="932" y="780"/>
                    <a:pt x="1048" y="769"/>
                  </a:cubicBezTo>
                  <a:cubicBezTo>
                    <a:pt x="1322" y="733"/>
                    <a:pt x="1619" y="710"/>
                    <a:pt x="1858" y="543"/>
                  </a:cubicBezTo>
                  <a:cubicBezTo>
                    <a:pt x="2096" y="376"/>
                    <a:pt x="1989" y="79"/>
                    <a:pt x="1703" y="31"/>
                  </a:cubicBezTo>
                  <a:cubicBezTo>
                    <a:pt x="1595" y="11"/>
                    <a:pt x="1477" y="0"/>
                    <a:pt x="1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319;p124">
              <a:extLst>
                <a:ext uri="{FF2B5EF4-FFF2-40B4-BE49-F238E27FC236}">
                  <a16:creationId xmlns:a16="http://schemas.microsoft.com/office/drawing/2014/main" id="{01675838-6CFF-4977-8E86-F0C6A7EC3557}"/>
                </a:ext>
              </a:extLst>
            </p:cNvPr>
            <p:cNvSpPr/>
            <p:nvPr/>
          </p:nvSpPr>
          <p:spPr>
            <a:xfrm>
              <a:off x="6855109" y="3986275"/>
              <a:ext cx="65054" cy="24477"/>
            </a:xfrm>
            <a:custGeom>
              <a:avLst/>
              <a:gdLst/>
              <a:ahLst/>
              <a:cxnLst/>
              <a:rect l="l" t="t" r="r" b="b"/>
              <a:pathLst>
                <a:path w="2097" h="789" extrusionOk="0">
                  <a:moveTo>
                    <a:pt x="1348" y="1"/>
                  </a:moveTo>
                  <a:cubicBezTo>
                    <a:pt x="965" y="1"/>
                    <a:pt x="542" y="106"/>
                    <a:pt x="239" y="311"/>
                  </a:cubicBezTo>
                  <a:cubicBezTo>
                    <a:pt x="227" y="334"/>
                    <a:pt x="203" y="334"/>
                    <a:pt x="191" y="346"/>
                  </a:cubicBezTo>
                  <a:cubicBezTo>
                    <a:pt x="108" y="418"/>
                    <a:pt x="1" y="537"/>
                    <a:pt x="108" y="656"/>
                  </a:cubicBezTo>
                  <a:cubicBezTo>
                    <a:pt x="144" y="715"/>
                    <a:pt x="239" y="727"/>
                    <a:pt x="299" y="751"/>
                  </a:cubicBezTo>
                  <a:cubicBezTo>
                    <a:pt x="415" y="779"/>
                    <a:pt x="531" y="788"/>
                    <a:pt x="649" y="788"/>
                  </a:cubicBezTo>
                  <a:cubicBezTo>
                    <a:pt x="784" y="788"/>
                    <a:pt x="921" y="776"/>
                    <a:pt x="1061" y="763"/>
                  </a:cubicBezTo>
                  <a:cubicBezTo>
                    <a:pt x="1323" y="727"/>
                    <a:pt x="1620" y="704"/>
                    <a:pt x="1858" y="537"/>
                  </a:cubicBezTo>
                  <a:cubicBezTo>
                    <a:pt x="2096" y="370"/>
                    <a:pt x="1989" y="72"/>
                    <a:pt x="1715" y="37"/>
                  </a:cubicBezTo>
                  <a:cubicBezTo>
                    <a:pt x="1601" y="13"/>
                    <a:pt x="1477" y="1"/>
                    <a:pt x="1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320;p124">
              <a:extLst>
                <a:ext uri="{FF2B5EF4-FFF2-40B4-BE49-F238E27FC236}">
                  <a16:creationId xmlns:a16="http://schemas.microsoft.com/office/drawing/2014/main" id="{192646B1-9B73-4EC8-A424-7E4EBD07025A}"/>
                </a:ext>
              </a:extLst>
            </p:cNvPr>
            <p:cNvSpPr/>
            <p:nvPr/>
          </p:nvSpPr>
          <p:spPr>
            <a:xfrm>
              <a:off x="6880609" y="4010814"/>
              <a:ext cx="65023" cy="24818"/>
            </a:xfrm>
            <a:custGeom>
              <a:avLst/>
              <a:gdLst/>
              <a:ahLst/>
              <a:cxnLst/>
              <a:rect l="l" t="t" r="r" b="b"/>
              <a:pathLst>
                <a:path w="2096" h="800" extrusionOk="0">
                  <a:moveTo>
                    <a:pt x="1321" y="1"/>
                  </a:moveTo>
                  <a:cubicBezTo>
                    <a:pt x="945" y="1"/>
                    <a:pt x="527" y="110"/>
                    <a:pt x="239" y="329"/>
                  </a:cubicBezTo>
                  <a:cubicBezTo>
                    <a:pt x="215" y="341"/>
                    <a:pt x="203" y="341"/>
                    <a:pt x="191" y="353"/>
                  </a:cubicBezTo>
                  <a:cubicBezTo>
                    <a:pt x="96" y="436"/>
                    <a:pt x="0" y="555"/>
                    <a:pt x="96" y="675"/>
                  </a:cubicBezTo>
                  <a:cubicBezTo>
                    <a:pt x="143" y="734"/>
                    <a:pt x="239" y="746"/>
                    <a:pt x="298" y="758"/>
                  </a:cubicBezTo>
                  <a:cubicBezTo>
                    <a:pt x="423" y="788"/>
                    <a:pt x="548" y="800"/>
                    <a:pt x="673" y="800"/>
                  </a:cubicBezTo>
                  <a:cubicBezTo>
                    <a:pt x="798" y="800"/>
                    <a:pt x="923" y="788"/>
                    <a:pt x="1048" y="770"/>
                  </a:cubicBezTo>
                  <a:cubicBezTo>
                    <a:pt x="1322" y="746"/>
                    <a:pt x="1620" y="710"/>
                    <a:pt x="1858" y="555"/>
                  </a:cubicBezTo>
                  <a:cubicBezTo>
                    <a:pt x="2096" y="389"/>
                    <a:pt x="1989" y="91"/>
                    <a:pt x="1703" y="43"/>
                  </a:cubicBezTo>
                  <a:cubicBezTo>
                    <a:pt x="1586" y="15"/>
                    <a:pt x="1456" y="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321;p124">
              <a:extLst>
                <a:ext uri="{FF2B5EF4-FFF2-40B4-BE49-F238E27FC236}">
                  <a16:creationId xmlns:a16="http://schemas.microsoft.com/office/drawing/2014/main" id="{15D4F6B0-AD76-4E16-B034-2809A9D7EF76}"/>
                </a:ext>
              </a:extLst>
            </p:cNvPr>
            <p:cNvSpPr/>
            <p:nvPr/>
          </p:nvSpPr>
          <p:spPr>
            <a:xfrm>
              <a:off x="6735455" y="2714198"/>
              <a:ext cx="581393" cy="1165391"/>
            </a:xfrm>
            <a:custGeom>
              <a:avLst/>
              <a:gdLst/>
              <a:ahLst/>
              <a:cxnLst/>
              <a:rect l="l" t="t" r="r" b="b"/>
              <a:pathLst>
                <a:path w="18741" h="37566" extrusionOk="0">
                  <a:moveTo>
                    <a:pt x="6668" y="1"/>
                  </a:moveTo>
                  <a:lnTo>
                    <a:pt x="9228" y="20587"/>
                  </a:lnTo>
                  <a:lnTo>
                    <a:pt x="0" y="35291"/>
                  </a:lnTo>
                  <a:lnTo>
                    <a:pt x="4346" y="37565"/>
                  </a:lnTo>
                  <a:cubicBezTo>
                    <a:pt x="4346" y="37565"/>
                    <a:pt x="16729" y="23671"/>
                    <a:pt x="18050" y="22218"/>
                  </a:cubicBezTo>
                  <a:cubicBezTo>
                    <a:pt x="18741" y="21468"/>
                    <a:pt x="16181" y="6121"/>
                    <a:pt x="15276" y="1"/>
                  </a:cubicBezTo>
                  <a:close/>
                </a:path>
              </a:pathLst>
            </a:custGeom>
            <a:solidFill>
              <a:srgbClr val="25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322;p124">
              <a:extLst>
                <a:ext uri="{FF2B5EF4-FFF2-40B4-BE49-F238E27FC236}">
                  <a16:creationId xmlns:a16="http://schemas.microsoft.com/office/drawing/2014/main" id="{FE20F864-00CD-49BA-95DE-92FA4A6D47B3}"/>
                </a:ext>
              </a:extLst>
            </p:cNvPr>
            <p:cNvSpPr/>
            <p:nvPr/>
          </p:nvSpPr>
          <p:spPr>
            <a:xfrm>
              <a:off x="6718082" y="3719606"/>
              <a:ext cx="224603" cy="181761"/>
            </a:xfrm>
            <a:custGeom>
              <a:avLst/>
              <a:gdLst/>
              <a:ahLst/>
              <a:cxnLst/>
              <a:rect l="l" t="t" r="r" b="b"/>
              <a:pathLst>
                <a:path w="7240" h="5859" extrusionOk="0">
                  <a:moveTo>
                    <a:pt x="1739" y="1"/>
                  </a:moveTo>
                  <a:lnTo>
                    <a:pt x="1" y="3966"/>
                  </a:lnTo>
                  <a:lnTo>
                    <a:pt x="4727" y="5859"/>
                  </a:lnTo>
                  <a:lnTo>
                    <a:pt x="7240" y="3001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323;p124">
              <a:extLst>
                <a:ext uri="{FF2B5EF4-FFF2-40B4-BE49-F238E27FC236}">
                  <a16:creationId xmlns:a16="http://schemas.microsoft.com/office/drawing/2014/main" id="{D5B0E4F3-E92C-41DF-AEDE-E32553ED4066}"/>
                </a:ext>
              </a:extLst>
            </p:cNvPr>
            <p:cNvSpPr/>
            <p:nvPr/>
          </p:nvSpPr>
          <p:spPr>
            <a:xfrm>
              <a:off x="7004699" y="3947497"/>
              <a:ext cx="357224" cy="144844"/>
            </a:xfrm>
            <a:custGeom>
              <a:avLst/>
              <a:gdLst/>
              <a:ahLst/>
              <a:cxnLst/>
              <a:rect l="l" t="t" r="r" b="b"/>
              <a:pathLst>
                <a:path w="11515" h="4669" extrusionOk="0">
                  <a:moveTo>
                    <a:pt x="5621" y="1"/>
                  </a:moveTo>
                  <a:lnTo>
                    <a:pt x="525" y="263"/>
                  </a:lnTo>
                  <a:cubicBezTo>
                    <a:pt x="227" y="1596"/>
                    <a:pt x="25" y="4132"/>
                    <a:pt x="1" y="4668"/>
                  </a:cubicBezTo>
                  <a:lnTo>
                    <a:pt x="11514" y="4382"/>
                  </a:lnTo>
                  <a:cubicBezTo>
                    <a:pt x="11490" y="4180"/>
                    <a:pt x="11383" y="3942"/>
                    <a:pt x="11133" y="3823"/>
                  </a:cubicBezTo>
                  <a:cubicBezTo>
                    <a:pt x="10383" y="3501"/>
                    <a:pt x="7645" y="2465"/>
                    <a:pt x="6907" y="1870"/>
                  </a:cubicBezTo>
                  <a:cubicBezTo>
                    <a:pt x="6323" y="1418"/>
                    <a:pt x="5823" y="418"/>
                    <a:pt x="5621" y="1"/>
                  </a:cubicBezTo>
                  <a:close/>
                </a:path>
              </a:pathLst>
            </a:custGeom>
            <a:solidFill>
              <a:srgbClr val="D945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324;p124">
              <a:extLst>
                <a:ext uri="{FF2B5EF4-FFF2-40B4-BE49-F238E27FC236}">
                  <a16:creationId xmlns:a16="http://schemas.microsoft.com/office/drawing/2014/main" id="{3A8A34E6-9479-49BA-9136-22C01F1173EE}"/>
                </a:ext>
              </a:extLst>
            </p:cNvPr>
            <p:cNvSpPr/>
            <p:nvPr/>
          </p:nvSpPr>
          <p:spPr>
            <a:xfrm>
              <a:off x="7004358" y="4083066"/>
              <a:ext cx="358310" cy="45448"/>
            </a:xfrm>
            <a:custGeom>
              <a:avLst/>
              <a:gdLst/>
              <a:ahLst/>
              <a:cxnLst/>
              <a:rect l="l" t="t" r="r" b="b"/>
              <a:pathLst>
                <a:path w="11550" h="1465" extrusionOk="0">
                  <a:moveTo>
                    <a:pt x="11513" y="0"/>
                  </a:moveTo>
                  <a:lnTo>
                    <a:pt x="0" y="310"/>
                  </a:lnTo>
                  <a:lnTo>
                    <a:pt x="36" y="1465"/>
                  </a:lnTo>
                  <a:lnTo>
                    <a:pt x="11549" y="1155"/>
                  </a:lnTo>
                  <a:lnTo>
                    <a:pt x="11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325;p124">
              <a:extLst>
                <a:ext uri="{FF2B5EF4-FFF2-40B4-BE49-F238E27FC236}">
                  <a16:creationId xmlns:a16="http://schemas.microsoft.com/office/drawing/2014/main" id="{CA30ECF7-5293-4F09-B80F-ECFDD37A6005}"/>
                </a:ext>
              </a:extLst>
            </p:cNvPr>
            <p:cNvSpPr/>
            <p:nvPr/>
          </p:nvSpPr>
          <p:spPr>
            <a:xfrm>
              <a:off x="7185716" y="3989284"/>
              <a:ext cx="56709" cy="39212"/>
            </a:xfrm>
            <a:custGeom>
              <a:avLst/>
              <a:gdLst/>
              <a:ahLst/>
              <a:cxnLst/>
              <a:rect l="l" t="t" r="r" b="b"/>
              <a:pathLst>
                <a:path w="1828" h="1264" extrusionOk="0">
                  <a:moveTo>
                    <a:pt x="1449" y="1"/>
                  </a:moveTo>
                  <a:cubicBezTo>
                    <a:pt x="1419" y="1"/>
                    <a:pt x="1389" y="4"/>
                    <a:pt x="1357" y="11"/>
                  </a:cubicBezTo>
                  <a:cubicBezTo>
                    <a:pt x="881" y="118"/>
                    <a:pt x="357" y="452"/>
                    <a:pt x="107" y="892"/>
                  </a:cubicBezTo>
                  <a:cubicBezTo>
                    <a:pt x="83" y="904"/>
                    <a:pt x="83" y="916"/>
                    <a:pt x="83" y="928"/>
                  </a:cubicBezTo>
                  <a:cubicBezTo>
                    <a:pt x="24" y="1035"/>
                    <a:pt x="0" y="1190"/>
                    <a:pt x="131" y="1249"/>
                  </a:cubicBezTo>
                  <a:cubicBezTo>
                    <a:pt x="161" y="1260"/>
                    <a:pt x="193" y="1263"/>
                    <a:pt x="226" y="1263"/>
                  </a:cubicBezTo>
                  <a:cubicBezTo>
                    <a:pt x="271" y="1263"/>
                    <a:pt x="316" y="1256"/>
                    <a:pt x="357" y="1249"/>
                  </a:cubicBezTo>
                  <a:cubicBezTo>
                    <a:pt x="607" y="1190"/>
                    <a:pt x="833" y="1083"/>
                    <a:pt x="1060" y="952"/>
                  </a:cubicBezTo>
                  <a:cubicBezTo>
                    <a:pt x="1298" y="797"/>
                    <a:pt x="1548" y="654"/>
                    <a:pt x="1691" y="416"/>
                  </a:cubicBezTo>
                  <a:cubicBezTo>
                    <a:pt x="1827" y="185"/>
                    <a:pt x="1668" y="1"/>
                    <a:pt x="14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326;p124">
              <a:extLst>
                <a:ext uri="{FF2B5EF4-FFF2-40B4-BE49-F238E27FC236}">
                  <a16:creationId xmlns:a16="http://schemas.microsoft.com/office/drawing/2014/main" id="{CDCACAEE-CE25-4B0A-AF01-53F6D503CA37}"/>
                </a:ext>
              </a:extLst>
            </p:cNvPr>
            <p:cNvSpPr/>
            <p:nvPr/>
          </p:nvSpPr>
          <p:spPr>
            <a:xfrm>
              <a:off x="7213046" y="4007774"/>
              <a:ext cx="56709" cy="39181"/>
            </a:xfrm>
            <a:custGeom>
              <a:avLst/>
              <a:gdLst/>
              <a:ahLst/>
              <a:cxnLst/>
              <a:rect l="l" t="t" r="r" b="b"/>
              <a:pathLst>
                <a:path w="1828" h="1263" extrusionOk="0">
                  <a:moveTo>
                    <a:pt x="1441" y="0"/>
                  </a:moveTo>
                  <a:cubicBezTo>
                    <a:pt x="1410" y="0"/>
                    <a:pt x="1378" y="3"/>
                    <a:pt x="1345" y="11"/>
                  </a:cubicBezTo>
                  <a:cubicBezTo>
                    <a:pt x="869" y="118"/>
                    <a:pt x="357" y="451"/>
                    <a:pt x="95" y="892"/>
                  </a:cubicBezTo>
                  <a:cubicBezTo>
                    <a:pt x="83" y="903"/>
                    <a:pt x="83" y="915"/>
                    <a:pt x="83" y="927"/>
                  </a:cubicBezTo>
                  <a:cubicBezTo>
                    <a:pt x="24" y="1034"/>
                    <a:pt x="0" y="1189"/>
                    <a:pt x="131" y="1249"/>
                  </a:cubicBezTo>
                  <a:cubicBezTo>
                    <a:pt x="161" y="1259"/>
                    <a:pt x="191" y="1263"/>
                    <a:pt x="223" y="1263"/>
                  </a:cubicBezTo>
                  <a:cubicBezTo>
                    <a:pt x="265" y="1263"/>
                    <a:pt x="309" y="1256"/>
                    <a:pt x="357" y="1249"/>
                  </a:cubicBezTo>
                  <a:cubicBezTo>
                    <a:pt x="607" y="1189"/>
                    <a:pt x="834" y="1082"/>
                    <a:pt x="1048" y="951"/>
                  </a:cubicBezTo>
                  <a:cubicBezTo>
                    <a:pt x="1286" y="796"/>
                    <a:pt x="1548" y="653"/>
                    <a:pt x="1691" y="415"/>
                  </a:cubicBezTo>
                  <a:cubicBezTo>
                    <a:pt x="1827" y="185"/>
                    <a:pt x="1668" y="0"/>
                    <a:pt x="1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327;p124">
              <a:extLst>
                <a:ext uri="{FF2B5EF4-FFF2-40B4-BE49-F238E27FC236}">
                  <a16:creationId xmlns:a16="http://schemas.microsoft.com/office/drawing/2014/main" id="{1250D106-9887-4AA6-8760-E200A5D4F19D}"/>
                </a:ext>
              </a:extLst>
            </p:cNvPr>
            <p:cNvSpPr/>
            <p:nvPr/>
          </p:nvSpPr>
          <p:spPr>
            <a:xfrm>
              <a:off x="7246644" y="4019221"/>
              <a:ext cx="56709" cy="39181"/>
            </a:xfrm>
            <a:custGeom>
              <a:avLst/>
              <a:gdLst/>
              <a:ahLst/>
              <a:cxnLst/>
              <a:rect l="l" t="t" r="r" b="b"/>
              <a:pathLst>
                <a:path w="1828" h="1263" extrusionOk="0">
                  <a:moveTo>
                    <a:pt x="1449" y="0"/>
                  </a:moveTo>
                  <a:cubicBezTo>
                    <a:pt x="1420" y="0"/>
                    <a:pt x="1389" y="4"/>
                    <a:pt x="1358" y="11"/>
                  </a:cubicBezTo>
                  <a:cubicBezTo>
                    <a:pt x="882" y="118"/>
                    <a:pt x="346" y="463"/>
                    <a:pt x="108" y="892"/>
                  </a:cubicBezTo>
                  <a:cubicBezTo>
                    <a:pt x="84" y="904"/>
                    <a:pt x="84" y="915"/>
                    <a:pt x="84" y="939"/>
                  </a:cubicBezTo>
                  <a:cubicBezTo>
                    <a:pt x="24" y="1035"/>
                    <a:pt x="1" y="1189"/>
                    <a:pt x="132" y="1249"/>
                  </a:cubicBezTo>
                  <a:cubicBezTo>
                    <a:pt x="162" y="1259"/>
                    <a:pt x="194" y="1263"/>
                    <a:pt x="227" y="1263"/>
                  </a:cubicBezTo>
                  <a:cubicBezTo>
                    <a:pt x="271" y="1263"/>
                    <a:pt x="316" y="1256"/>
                    <a:pt x="358" y="1249"/>
                  </a:cubicBezTo>
                  <a:cubicBezTo>
                    <a:pt x="608" y="1189"/>
                    <a:pt x="834" y="1082"/>
                    <a:pt x="1060" y="951"/>
                  </a:cubicBezTo>
                  <a:cubicBezTo>
                    <a:pt x="1298" y="796"/>
                    <a:pt x="1548" y="654"/>
                    <a:pt x="1691" y="415"/>
                  </a:cubicBezTo>
                  <a:cubicBezTo>
                    <a:pt x="1828" y="185"/>
                    <a:pt x="1668" y="0"/>
                    <a:pt x="1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328;p124">
              <a:extLst>
                <a:ext uri="{FF2B5EF4-FFF2-40B4-BE49-F238E27FC236}">
                  <a16:creationId xmlns:a16="http://schemas.microsoft.com/office/drawing/2014/main" id="{B4FEA9D0-19CC-4A49-A3AB-4CDD9830C02C}"/>
                </a:ext>
              </a:extLst>
            </p:cNvPr>
            <p:cNvSpPr/>
            <p:nvPr/>
          </p:nvSpPr>
          <p:spPr>
            <a:xfrm>
              <a:off x="6772031" y="2667292"/>
              <a:ext cx="410738" cy="1254395"/>
            </a:xfrm>
            <a:custGeom>
              <a:avLst/>
              <a:gdLst/>
              <a:ahLst/>
              <a:cxnLst/>
              <a:rect l="l" t="t" r="r" b="b"/>
              <a:pathLst>
                <a:path w="13240" h="40435" extrusionOk="0">
                  <a:moveTo>
                    <a:pt x="548" y="1"/>
                  </a:moveTo>
                  <a:cubicBezTo>
                    <a:pt x="310" y="1453"/>
                    <a:pt x="83" y="2942"/>
                    <a:pt x="0" y="4168"/>
                  </a:cubicBezTo>
                  <a:cubicBezTo>
                    <a:pt x="1012" y="7526"/>
                    <a:pt x="5310" y="18956"/>
                    <a:pt x="5310" y="18956"/>
                  </a:cubicBezTo>
                  <a:lnTo>
                    <a:pt x="8001" y="40434"/>
                  </a:lnTo>
                  <a:lnTo>
                    <a:pt x="9120" y="40256"/>
                  </a:lnTo>
                  <a:lnTo>
                    <a:pt x="12823" y="39803"/>
                  </a:lnTo>
                  <a:cubicBezTo>
                    <a:pt x="12823" y="39803"/>
                    <a:pt x="13240" y="19741"/>
                    <a:pt x="12823" y="17301"/>
                  </a:cubicBezTo>
                  <a:cubicBezTo>
                    <a:pt x="12692" y="16515"/>
                    <a:pt x="11394" y="6526"/>
                    <a:pt x="10728" y="1251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rgbClr val="4569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329;p124">
              <a:extLst>
                <a:ext uri="{FF2B5EF4-FFF2-40B4-BE49-F238E27FC236}">
                  <a16:creationId xmlns:a16="http://schemas.microsoft.com/office/drawing/2014/main" id="{53A061D7-2E25-4D4E-A1C0-E45C270937F7}"/>
                </a:ext>
              </a:extLst>
            </p:cNvPr>
            <p:cNvSpPr/>
            <p:nvPr/>
          </p:nvSpPr>
          <p:spPr>
            <a:xfrm>
              <a:off x="7066031" y="3187105"/>
              <a:ext cx="97162" cy="143169"/>
            </a:xfrm>
            <a:custGeom>
              <a:avLst/>
              <a:gdLst/>
              <a:ahLst/>
              <a:cxnLst/>
              <a:rect l="l" t="t" r="r" b="b"/>
              <a:pathLst>
                <a:path w="3132" h="4615" extrusionOk="0">
                  <a:moveTo>
                    <a:pt x="1386" y="1"/>
                  </a:moveTo>
                  <a:cubicBezTo>
                    <a:pt x="1174" y="1"/>
                    <a:pt x="967" y="53"/>
                    <a:pt x="786" y="164"/>
                  </a:cubicBezTo>
                  <a:cubicBezTo>
                    <a:pt x="239" y="509"/>
                    <a:pt x="48" y="1283"/>
                    <a:pt x="12" y="1985"/>
                  </a:cubicBezTo>
                  <a:cubicBezTo>
                    <a:pt x="0" y="2557"/>
                    <a:pt x="60" y="3152"/>
                    <a:pt x="334" y="3676"/>
                  </a:cubicBezTo>
                  <a:cubicBezTo>
                    <a:pt x="429" y="3914"/>
                    <a:pt x="572" y="4105"/>
                    <a:pt x="715" y="4259"/>
                  </a:cubicBezTo>
                  <a:cubicBezTo>
                    <a:pt x="956" y="4501"/>
                    <a:pt x="1226" y="4614"/>
                    <a:pt x="1494" y="4614"/>
                  </a:cubicBezTo>
                  <a:cubicBezTo>
                    <a:pt x="1965" y="4614"/>
                    <a:pt x="2431" y="4263"/>
                    <a:pt x="2727" y="3640"/>
                  </a:cubicBezTo>
                  <a:cubicBezTo>
                    <a:pt x="2977" y="3128"/>
                    <a:pt x="3132" y="2533"/>
                    <a:pt x="3084" y="1938"/>
                  </a:cubicBezTo>
                  <a:cubicBezTo>
                    <a:pt x="3036" y="1342"/>
                    <a:pt x="2786" y="723"/>
                    <a:pt x="2334" y="354"/>
                  </a:cubicBezTo>
                  <a:cubicBezTo>
                    <a:pt x="2065" y="129"/>
                    <a:pt x="1720" y="1"/>
                    <a:pt x="1386" y="1"/>
                  </a:cubicBezTo>
                  <a:close/>
                </a:path>
              </a:pathLst>
            </a:custGeom>
            <a:solidFill>
              <a:srgbClr val="698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330;p124">
              <a:extLst>
                <a:ext uri="{FF2B5EF4-FFF2-40B4-BE49-F238E27FC236}">
                  <a16:creationId xmlns:a16="http://schemas.microsoft.com/office/drawing/2014/main" id="{3A9F9B59-D020-4655-9F40-44C54962184E}"/>
                </a:ext>
              </a:extLst>
            </p:cNvPr>
            <p:cNvSpPr/>
            <p:nvPr/>
          </p:nvSpPr>
          <p:spPr>
            <a:xfrm>
              <a:off x="6772031" y="2667664"/>
              <a:ext cx="282956" cy="1254023"/>
            </a:xfrm>
            <a:custGeom>
              <a:avLst/>
              <a:gdLst/>
              <a:ahLst/>
              <a:cxnLst/>
              <a:rect l="l" t="t" r="r" b="b"/>
              <a:pathLst>
                <a:path w="9121" h="40423" extrusionOk="0">
                  <a:moveTo>
                    <a:pt x="548" y="1"/>
                  </a:moveTo>
                  <a:cubicBezTo>
                    <a:pt x="310" y="1441"/>
                    <a:pt x="83" y="2930"/>
                    <a:pt x="0" y="4156"/>
                  </a:cubicBezTo>
                  <a:cubicBezTo>
                    <a:pt x="1012" y="7514"/>
                    <a:pt x="5310" y="18944"/>
                    <a:pt x="5310" y="18944"/>
                  </a:cubicBezTo>
                  <a:lnTo>
                    <a:pt x="8001" y="40422"/>
                  </a:lnTo>
                  <a:lnTo>
                    <a:pt x="9120" y="40244"/>
                  </a:lnTo>
                  <a:lnTo>
                    <a:pt x="7275" y="19170"/>
                  </a:lnTo>
                  <a:cubicBezTo>
                    <a:pt x="7275" y="19170"/>
                    <a:pt x="3227" y="6954"/>
                    <a:pt x="3000" y="6168"/>
                  </a:cubicBezTo>
                  <a:cubicBezTo>
                    <a:pt x="2846" y="5585"/>
                    <a:pt x="2893" y="2120"/>
                    <a:pt x="2929" y="298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rgbClr val="25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331;p124">
              <a:extLst>
                <a:ext uri="{FF2B5EF4-FFF2-40B4-BE49-F238E27FC236}">
                  <a16:creationId xmlns:a16="http://schemas.microsoft.com/office/drawing/2014/main" id="{3D1A8D2E-8684-4F78-BE23-63A77C86F607}"/>
                </a:ext>
              </a:extLst>
            </p:cNvPr>
            <p:cNvSpPr/>
            <p:nvPr/>
          </p:nvSpPr>
          <p:spPr>
            <a:xfrm>
              <a:off x="6998061" y="3796449"/>
              <a:ext cx="185825" cy="159580"/>
            </a:xfrm>
            <a:custGeom>
              <a:avLst/>
              <a:gdLst/>
              <a:ahLst/>
              <a:cxnLst/>
              <a:rect l="l" t="t" r="r" b="b"/>
              <a:pathLst>
                <a:path w="5990" h="5144" extrusionOk="0">
                  <a:moveTo>
                    <a:pt x="5989" y="0"/>
                  </a:moveTo>
                  <a:lnTo>
                    <a:pt x="1" y="417"/>
                  </a:lnTo>
                  <a:lnTo>
                    <a:pt x="739" y="5144"/>
                  </a:lnTo>
                  <a:lnTo>
                    <a:pt x="5835" y="4870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332;p124">
              <a:extLst>
                <a:ext uri="{FF2B5EF4-FFF2-40B4-BE49-F238E27FC236}">
                  <a16:creationId xmlns:a16="http://schemas.microsoft.com/office/drawing/2014/main" id="{22FC0666-B3D7-4070-B9ED-F50BCBF0BFCE}"/>
                </a:ext>
              </a:extLst>
            </p:cNvPr>
            <p:cNvSpPr/>
            <p:nvPr/>
          </p:nvSpPr>
          <p:spPr>
            <a:xfrm>
              <a:off x="7105926" y="1974497"/>
              <a:ext cx="437727" cy="499400"/>
            </a:xfrm>
            <a:custGeom>
              <a:avLst/>
              <a:gdLst/>
              <a:ahLst/>
              <a:cxnLst/>
              <a:rect l="l" t="t" r="r" b="b"/>
              <a:pathLst>
                <a:path w="14110" h="16098" extrusionOk="0">
                  <a:moveTo>
                    <a:pt x="337" y="1"/>
                  </a:moveTo>
                  <a:cubicBezTo>
                    <a:pt x="286" y="1"/>
                    <a:pt x="262" y="9"/>
                    <a:pt x="262" y="9"/>
                  </a:cubicBezTo>
                  <a:lnTo>
                    <a:pt x="0" y="1926"/>
                  </a:lnTo>
                  <a:cubicBezTo>
                    <a:pt x="0" y="1926"/>
                    <a:pt x="3274" y="14999"/>
                    <a:pt x="4489" y="15951"/>
                  </a:cubicBezTo>
                  <a:cubicBezTo>
                    <a:pt x="4619" y="16052"/>
                    <a:pt x="4830" y="16097"/>
                    <a:pt x="5103" y="16097"/>
                  </a:cubicBezTo>
                  <a:cubicBezTo>
                    <a:pt x="7402" y="16097"/>
                    <a:pt x="14109" y="12891"/>
                    <a:pt x="14109" y="12891"/>
                  </a:cubicBezTo>
                  <a:lnTo>
                    <a:pt x="13764" y="12082"/>
                  </a:lnTo>
                  <a:lnTo>
                    <a:pt x="13169" y="10653"/>
                  </a:lnTo>
                  <a:lnTo>
                    <a:pt x="6727" y="11844"/>
                  </a:lnTo>
                  <a:cubicBezTo>
                    <a:pt x="6727" y="11844"/>
                    <a:pt x="4203" y="5533"/>
                    <a:pt x="2643" y="2366"/>
                  </a:cubicBezTo>
                  <a:cubicBezTo>
                    <a:pt x="2215" y="1497"/>
                    <a:pt x="1846" y="854"/>
                    <a:pt x="1631" y="675"/>
                  </a:cubicBezTo>
                  <a:cubicBezTo>
                    <a:pt x="896" y="75"/>
                    <a:pt x="492" y="1"/>
                    <a:pt x="337" y="1"/>
                  </a:cubicBezTo>
                  <a:close/>
                </a:path>
              </a:pathLst>
            </a:custGeom>
            <a:solidFill>
              <a:srgbClr val="CC7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333;p124">
              <a:extLst>
                <a:ext uri="{FF2B5EF4-FFF2-40B4-BE49-F238E27FC236}">
                  <a16:creationId xmlns:a16="http://schemas.microsoft.com/office/drawing/2014/main" id="{CA92530F-839D-4BE1-A2B3-7D322CD6F2EB}"/>
                </a:ext>
              </a:extLst>
            </p:cNvPr>
            <p:cNvSpPr/>
            <p:nvPr/>
          </p:nvSpPr>
          <p:spPr>
            <a:xfrm>
              <a:off x="7188290" y="2048269"/>
              <a:ext cx="345001" cy="333275"/>
            </a:xfrm>
            <a:custGeom>
              <a:avLst/>
              <a:gdLst/>
              <a:ahLst/>
              <a:cxnLst/>
              <a:rect l="l" t="t" r="r" b="b"/>
              <a:pathLst>
                <a:path w="11121" h="10743" extrusionOk="0">
                  <a:moveTo>
                    <a:pt x="0" y="0"/>
                  </a:moveTo>
                  <a:lnTo>
                    <a:pt x="0" y="0"/>
                  </a:lnTo>
                  <a:cubicBezTo>
                    <a:pt x="96" y="322"/>
                    <a:pt x="3120" y="10680"/>
                    <a:pt x="3370" y="10739"/>
                  </a:cubicBezTo>
                  <a:cubicBezTo>
                    <a:pt x="3378" y="10742"/>
                    <a:pt x="3393" y="10743"/>
                    <a:pt x="3414" y="10743"/>
                  </a:cubicBezTo>
                  <a:cubicBezTo>
                    <a:pt x="4076" y="10743"/>
                    <a:pt x="10959" y="9715"/>
                    <a:pt x="11121" y="9704"/>
                  </a:cubicBezTo>
                  <a:lnTo>
                    <a:pt x="10525" y="8275"/>
                  </a:lnTo>
                  <a:lnTo>
                    <a:pt x="4084" y="9466"/>
                  </a:lnTo>
                  <a:cubicBezTo>
                    <a:pt x="4084" y="9466"/>
                    <a:pt x="1572" y="3155"/>
                    <a:pt x="0" y="0"/>
                  </a:cubicBezTo>
                  <a:close/>
                </a:path>
              </a:pathLst>
            </a:custGeom>
            <a:solidFill>
              <a:srgbClr val="E18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334;p124">
              <a:extLst>
                <a:ext uri="{FF2B5EF4-FFF2-40B4-BE49-F238E27FC236}">
                  <a16:creationId xmlns:a16="http://schemas.microsoft.com/office/drawing/2014/main" id="{77A1EB6B-C267-4BB5-B315-49D8F6897DCC}"/>
                </a:ext>
              </a:extLst>
            </p:cNvPr>
            <p:cNvSpPr/>
            <p:nvPr/>
          </p:nvSpPr>
          <p:spPr>
            <a:xfrm>
              <a:off x="7515175" y="2132526"/>
              <a:ext cx="192091" cy="241913"/>
            </a:xfrm>
            <a:custGeom>
              <a:avLst/>
              <a:gdLst/>
              <a:ahLst/>
              <a:cxnLst/>
              <a:rect l="l" t="t" r="r" b="b"/>
              <a:pathLst>
                <a:path w="6192" h="7798" extrusionOk="0">
                  <a:moveTo>
                    <a:pt x="4239" y="1"/>
                  </a:moveTo>
                  <a:cubicBezTo>
                    <a:pt x="4202" y="1"/>
                    <a:pt x="4166" y="7"/>
                    <a:pt x="4132" y="23"/>
                  </a:cubicBezTo>
                  <a:cubicBezTo>
                    <a:pt x="4025" y="58"/>
                    <a:pt x="3965" y="165"/>
                    <a:pt x="3918" y="273"/>
                  </a:cubicBezTo>
                  <a:cubicBezTo>
                    <a:pt x="3894" y="332"/>
                    <a:pt x="3858" y="392"/>
                    <a:pt x="3846" y="451"/>
                  </a:cubicBezTo>
                  <a:cubicBezTo>
                    <a:pt x="3679" y="832"/>
                    <a:pt x="3572" y="1249"/>
                    <a:pt x="3358" y="1606"/>
                  </a:cubicBezTo>
                  <a:cubicBezTo>
                    <a:pt x="3239" y="1808"/>
                    <a:pt x="3084" y="1963"/>
                    <a:pt x="2941" y="2142"/>
                  </a:cubicBezTo>
                  <a:lnTo>
                    <a:pt x="2620" y="2499"/>
                  </a:lnTo>
                  <a:cubicBezTo>
                    <a:pt x="2024" y="3249"/>
                    <a:pt x="1655" y="4166"/>
                    <a:pt x="1405" y="5083"/>
                  </a:cubicBezTo>
                  <a:lnTo>
                    <a:pt x="0" y="5559"/>
                  </a:lnTo>
                  <a:lnTo>
                    <a:pt x="215" y="6059"/>
                  </a:lnTo>
                  <a:lnTo>
                    <a:pt x="596" y="6976"/>
                  </a:lnTo>
                  <a:lnTo>
                    <a:pt x="941" y="7797"/>
                  </a:lnTo>
                  <a:lnTo>
                    <a:pt x="2370" y="7273"/>
                  </a:lnTo>
                  <a:cubicBezTo>
                    <a:pt x="2501" y="7261"/>
                    <a:pt x="2644" y="7261"/>
                    <a:pt x="2775" y="7238"/>
                  </a:cubicBezTo>
                  <a:lnTo>
                    <a:pt x="3489" y="7142"/>
                  </a:lnTo>
                  <a:cubicBezTo>
                    <a:pt x="3775" y="7119"/>
                    <a:pt x="4049" y="7071"/>
                    <a:pt x="4334" y="7059"/>
                  </a:cubicBezTo>
                  <a:cubicBezTo>
                    <a:pt x="4584" y="7035"/>
                    <a:pt x="4858" y="7011"/>
                    <a:pt x="5084" y="6916"/>
                  </a:cubicBezTo>
                  <a:cubicBezTo>
                    <a:pt x="5168" y="6880"/>
                    <a:pt x="5263" y="6833"/>
                    <a:pt x="5346" y="6761"/>
                  </a:cubicBezTo>
                  <a:cubicBezTo>
                    <a:pt x="5537" y="6595"/>
                    <a:pt x="5656" y="6345"/>
                    <a:pt x="5751" y="6083"/>
                  </a:cubicBezTo>
                  <a:cubicBezTo>
                    <a:pt x="5930" y="5630"/>
                    <a:pt x="6049" y="5154"/>
                    <a:pt x="6132" y="4678"/>
                  </a:cubicBezTo>
                  <a:cubicBezTo>
                    <a:pt x="6144" y="4618"/>
                    <a:pt x="6168" y="4559"/>
                    <a:pt x="6168" y="4499"/>
                  </a:cubicBezTo>
                  <a:cubicBezTo>
                    <a:pt x="6180" y="4380"/>
                    <a:pt x="6192" y="4261"/>
                    <a:pt x="6192" y="4142"/>
                  </a:cubicBezTo>
                  <a:lnTo>
                    <a:pt x="6192" y="4106"/>
                  </a:lnTo>
                  <a:cubicBezTo>
                    <a:pt x="6180" y="3963"/>
                    <a:pt x="6132" y="3809"/>
                    <a:pt x="6037" y="3702"/>
                  </a:cubicBezTo>
                  <a:cubicBezTo>
                    <a:pt x="5894" y="3571"/>
                    <a:pt x="5692" y="3559"/>
                    <a:pt x="5501" y="3511"/>
                  </a:cubicBezTo>
                  <a:cubicBezTo>
                    <a:pt x="5346" y="3487"/>
                    <a:pt x="5180" y="3440"/>
                    <a:pt x="5049" y="3392"/>
                  </a:cubicBezTo>
                  <a:cubicBezTo>
                    <a:pt x="4751" y="3285"/>
                    <a:pt x="4489" y="3130"/>
                    <a:pt x="4287" y="2892"/>
                  </a:cubicBezTo>
                  <a:cubicBezTo>
                    <a:pt x="4251" y="2832"/>
                    <a:pt x="4203" y="2773"/>
                    <a:pt x="4191" y="2689"/>
                  </a:cubicBezTo>
                  <a:cubicBezTo>
                    <a:pt x="4191" y="2606"/>
                    <a:pt x="4227" y="2535"/>
                    <a:pt x="4275" y="2451"/>
                  </a:cubicBezTo>
                  <a:cubicBezTo>
                    <a:pt x="4620" y="1892"/>
                    <a:pt x="4763" y="1225"/>
                    <a:pt x="4703" y="570"/>
                  </a:cubicBezTo>
                  <a:lnTo>
                    <a:pt x="4703" y="523"/>
                  </a:lnTo>
                  <a:cubicBezTo>
                    <a:pt x="4691" y="404"/>
                    <a:pt x="4668" y="273"/>
                    <a:pt x="4608" y="165"/>
                  </a:cubicBezTo>
                  <a:cubicBezTo>
                    <a:pt x="4584" y="153"/>
                    <a:pt x="4584" y="130"/>
                    <a:pt x="4572" y="118"/>
                  </a:cubicBezTo>
                  <a:cubicBezTo>
                    <a:pt x="4466" y="56"/>
                    <a:pt x="4347" y="1"/>
                    <a:pt x="4239" y="1"/>
                  </a:cubicBezTo>
                  <a:close/>
                </a:path>
              </a:pathLst>
            </a:custGeom>
            <a:solidFill>
              <a:srgbClr val="CC7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335;p124">
              <a:extLst>
                <a:ext uri="{FF2B5EF4-FFF2-40B4-BE49-F238E27FC236}">
                  <a16:creationId xmlns:a16="http://schemas.microsoft.com/office/drawing/2014/main" id="{43ED284B-BCB5-41CB-B567-F5F9F424C605}"/>
                </a:ext>
              </a:extLst>
            </p:cNvPr>
            <p:cNvSpPr/>
            <p:nvPr/>
          </p:nvSpPr>
          <p:spPr>
            <a:xfrm>
              <a:off x="7515175" y="2132557"/>
              <a:ext cx="144068" cy="216382"/>
            </a:xfrm>
            <a:custGeom>
              <a:avLst/>
              <a:gdLst/>
              <a:ahLst/>
              <a:cxnLst/>
              <a:rect l="l" t="t" r="r" b="b"/>
              <a:pathLst>
                <a:path w="4644" h="6975" extrusionOk="0">
                  <a:moveTo>
                    <a:pt x="4233" y="0"/>
                  </a:moveTo>
                  <a:cubicBezTo>
                    <a:pt x="4199" y="0"/>
                    <a:pt x="4164" y="7"/>
                    <a:pt x="4132" y="22"/>
                  </a:cubicBezTo>
                  <a:cubicBezTo>
                    <a:pt x="4025" y="57"/>
                    <a:pt x="3965" y="164"/>
                    <a:pt x="3918" y="272"/>
                  </a:cubicBezTo>
                  <a:cubicBezTo>
                    <a:pt x="3894" y="331"/>
                    <a:pt x="3858" y="391"/>
                    <a:pt x="3846" y="450"/>
                  </a:cubicBezTo>
                  <a:cubicBezTo>
                    <a:pt x="3679" y="831"/>
                    <a:pt x="3572" y="1248"/>
                    <a:pt x="3358" y="1605"/>
                  </a:cubicBezTo>
                  <a:cubicBezTo>
                    <a:pt x="3239" y="1807"/>
                    <a:pt x="3084" y="1962"/>
                    <a:pt x="2941" y="2141"/>
                  </a:cubicBezTo>
                  <a:lnTo>
                    <a:pt x="2620" y="2498"/>
                  </a:lnTo>
                  <a:cubicBezTo>
                    <a:pt x="2024" y="3248"/>
                    <a:pt x="1655" y="4165"/>
                    <a:pt x="1405" y="5082"/>
                  </a:cubicBezTo>
                  <a:lnTo>
                    <a:pt x="0" y="5558"/>
                  </a:lnTo>
                  <a:lnTo>
                    <a:pt x="215" y="6058"/>
                  </a:lnTo>
                  <a:lnTo>
                    <a:pt x="596" y="6975"/>
                  </a:lnTo>
                  <a:lnTo>
                    <a:pt x="2120" y="6594"/>
                  </a:lnTo>
                  <a:cubicBezTo>
                    <a:pt x="2227" y="5689"/>
                    <a:pt x="2417" y="3879"/>
                    <a:pt x="2858" y="2843"/>
                  </a:cubicBezTo>
                  <a:cubicBezTo>
                    <a:pt x="2953" y="2653"/>
                    <a:pt x="3036" y="2498"/>
                    <a:pt x="3132" y="2367"/>
                  </a:cubicBezTo>
                  <a:lnTo>
                    <a:pt x="3489" y="1915"/>
                  </a:lnTo>
                  <a:cubicBezTo>
                    <a:pt x="3727" y="1617"/>
                    <a:pt x="3929" y="1319"/>
                    <a:pt x="4025" y="962"/>
                  </a:cubicBezTo>
                  <a:cubicBezTo>
                    <a:pt x="4025" y="950"/>
                    <a:pt x="4037" y="926"/>
                    <a:pt x="4037" y="914"/>
                  </a:cubicBezTo>
                  <a:cubicBezTo>
                    <a:pt x="4096" y="712"/>
                    <a:pt x="4168" y="474"/>
                    <a:pt x="4346" y="462"/>
                  </a:cubicBezTo>
                  <a:lnTo>
                    <a:pt x="4406" y="462"/>
                  </a:lnTo>
                  <a:cubicBezTo>
                    <a:pt x="4501" y="474"/>
                    <a:pt x="4560" y="557"/>
                    <a:pt x="4644" y="593"/>
                  </a:cubicBezTo>
                  <a:lnTo>
                    <a:pt x="4644" y="545"/>
                  </a:lnTo>
                  <a:cubicBezTo>
                    <a:pt x="4632" y="426"/>
                    <a:pt x="4608" y="295"/>
                    <a:pt x="4537" y="200"/>
                  </a:cubicBezTo>
                  <a:cubicBezTo>
                    <a:pt x="4525" y="176"/>
                    <a:pt x="4525" y="164"/>
                    <a:pt x="4513" y="152"/>
                  </a:cubicBezTo>
                  <a:cubicBezTo>
                    <a:pt x="4450" y="63"/>
                    <a:pt x="4340" y="0"/>
                    <a:pt x="4233" y="0"/>
                  </a:cubicBezTo>
                  <a:close/>
                </a:path>
              </a:pathLst>
            </a:custGeom>
            <a:solidFill>
              <a:srgbClr val="E18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336;p124">
              <a:extLst>
                <a:ext uri="{FF2B5EF4-FFF2-40B4-BE49-F238E27FC236}">
                  <a16:creationId xmlns:a16="http://schemas.microsoft.com/office/drawing/2014/main" id="{060B17A4-FE6A-4DD8-BA86-412648BF1770}"/>
                </a:ext>
              </a:extLst>
            </p:cNvPr>
            <p:cNvSpPr/>
            <p:nvPr/>
          </p:nvSpPr>
          <p:spPr>
            <a:xfrm>
              <a:off x="7613795" y="2246596"/>
              <a:ext cx="36234" cy="85002"/>
            </a:xfrm>
            <a:custGeom>
              <a:avLst/>
              <a:gdLst/>
              <a:ahLst/>
              <a:cxnLst/>
              <a:rect l="l" t="t" r="r" b="b"/>
              <a:pathLst>
                <a:path w="1168" h="2740" extrusionOk="0">
                  <a:moveTo>
                    <a:pt x="691" y="1"/>
                  </a:moveTo>
                  <a:lnTo>
                    <a:pt x="691" y="1"/>
                  </a:lnTo>
                  <a:cubicBezTo>
                    <a:pt x="631" y="179"/>
                    <a:pt x="786" y="477"/>
                    <a:pt x="798" y="667"/>
                  </a:cubicBezTo>
                  <a:cubicBezTo>
                    <a:pt x="810" y="929"/>
                    <a:pt x="786" y="1179"/>
                    <a:pt x="727" y="1418"/>
                  </a:cubicBezTo>
                  <a:cubicBezTo>
                    <a:pt x="608" y="1906"/>
                    <a:pt x="334" y="2370"/>
                    <a:pt x="0" y="2739"/>
                  </a:cubicBezTo>
                  <a:cubicBezTo>
                    <a:pt x="417" y="2453"/>
                    <a:pt x="786" y="2096"/>
                    <a:pt x="977" y="1644"/>
                  </a:cubicBezTo>
                  <a:cubicBezTo>
                    <a:pt x="1167" y="1179"/>
                    <a:pt x="1167" y="608"/>
                    <a:pt x="893" y="215"/>
                  </a:cubicBezTo>
                  <a:cubicBezTo>
                    <a:pt x="846" y="132"/>
                    <a:pt x="774" y="48"/>
                    <a:pt x="691" y="1"/>
                  </a:cubicBezTo>
                  <a:close/>
                </a:path>
              </a:pathLst>
            </a:custGeom>
            <a:solidFill>
              <a:srgbClr val="A04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337;p124">
              <a:extLst>
                <a:ext uri="{FF2B5EF4-FFF2-40B4-BE49-F238E27FC236}">
                  <a16:creationId xmlns:a16="http://schemas.microsoft.com/office/drawing/2014/main" id="{8C206B56-8770-4C7D-88D0-75AD971C2EB3}"/>
                </a:ext>
              </a:extLst>
            </p:cNvPr>
            <p:cNvSpPr/>
            <p:nvPr/>
          </p:nvSpPr>
          <p:spPr>
            <a:xfrm>
              <a:off x="7567975" y="2104761"/>
              <a:ext cx="197644" cy="335446"/>
            </a:xfrm>
            <a:custGeom>
              <a:avLst/>
              <a:gdLst/>
              <a:ahLst/>
              <a:cxnLst/>
              <a:rect l="l" t="t" r="r" b="b"/>
              <a:pathLst>
                <a:path w="6371" h="10813" extrusionOk="0">
                  <a:moveTo>
                    <a:pt x="4061" y="1"/>
                  </a:moveTo>
                  <a:lnTo>
                    <a:pt x="3716" y="882"/>
                  </a:lnTo>
                  <a:cubicBezTo>
                    <a:pt x="3588" y="867"/>
                    <a:pt x="3450" y="852"/>
                    <a:pt x="3333" y="852"/>
                  </a:cubicBezTo>
                  <a:cubicBezTo>
                    <a:pt x="3265" y="852"/>
                    <a:pt x="3204" y="857"/>
                    <a:pt x="3156" y="870"/>
                  </a:cubicBezTo>
                  <a:cubicBezTo>
                    <a:pt x="2787" y="929"/>
                    <a:pt x="2442" y="1060"/>
                    <a:pt x="2132" y="1275"/>
                  </a:cubicBezTo>
                  <a:cubicBezTo>
                    <a:pt x="1894" y="2120"/>
                    <a:pt x="1632" y="3025"/>
                    <a:pt x="1394" y="3894"/>
                  </a:cubicBezTo>
                  <a:cubicBezTo>
                    <a:pt x="1549" y="4085"/>
                    <a:pt x="1787" y="4204"/>
                    <a:pt x="1930" y="4382"/>
                  </a:cubicBezTo>
                  <a:cubicBezTo>
                    <a:pt x="1751" y="4870"/>
                    <a:pt x="1656" y="5418"/>
                    <a:pt x="1489" y="5918"/>
                  </a:cubicBezTo>
                  <a:cubicBezTo>
                    <a:pt x="1251" y="6109"/>
                    <a:pt x="953" y="6275"/>
                    <a:pt x="727" y="6454"/>
                  </a:cubicBezTo>
                  <a:cubicBezTo>
                    <a:pt x="549" y="7073"/>
                    <a:pt x="322" y="7621"/>
                    <a:pt x="168" y="8252"/>
                  </a:cubicBezTo>
                  <a:cubicBezTo>
                    <a:pt x="72" y="8549"/>
                    <a:pt x="1" y="8871"/>
                    <a:pt x="49" y="9192"/>
                  </a:cubicBezTo>
                  <a:cubicBezTo>
                    <a:pt x="120" y="9609"/>
                    <a:pt x="418" y="9942"/>
                    <a:pt x="763" y="10169"/>
                  </a:cubicBezTo>
                  <a:cubicBezTo>
                    <a:pt x="1120" y="10395"/>
                    <a:pt x="1513" y="10514"/>
                    <a:pt x="1918" y="10633"/>
                  </a:cubicBezTo>
                  <a:cubicBezTo>
                    <a:pt x="1930" y="10633"/>
                    <a:pt x="1966" y="10645"/>
                    <a:pt x="1977" y="10645"/>
                  </a:cubicBezTo>
                  <a:cubicBezTo>
                    <a:pt x="2345" y="10734"/>
                    <a:pt x="2702" y="10813"/>
                    <a:pt x="3078" y="10813"/>
                  </a:cubicBezTo>
                  <a:cubicBezTo>
                    <a:pt x="3104" y="10813"/>
                    <a:pt x="3130" y="10812"/>
                    <a:pt x="3156" y="10812"/>
                  </a:cubicBezTo>
                  <a:cubicBezTo>
                    <a:pt x="3573" y="10800"/>
                    <a:pt x="4001" y="10633"/>
                    <a:pt x="4275" y="10300"/>
                  </a:cubicBezTo>
                  <a:cubicBezTo>
                    <a:pt x="4478" y="10050"/>
                    <a:pt x="4549" y="9740"/>
                    <a:pt x="4633" y="9430"/>
                  </a:cubicBezTo>
                  <a:cubicBezTo>
                    <a:pt x="4787" y="8799"/>
                    <a:pt x="4871" y="8204"/>
                    <a:pt x="5025" y="7585"/>
                  </a:cubicBezTo>
                  <a:cubicBezTo>
                    <a:pt x="4930" y="7299"/>
                    <a:pt x="4752" y="7013"/>
                    <a:pt x="4633" y="6728"/>
                  </a:cubicBezTo>
                  <a:cubicBezTo>
                    <a:pt x="4716" y="6228"/>
                    <a:pt x="4894" y="5692"/>
                    <a:pt x="4990" y="5180"/>
                  </a:cubicBezTo>
                  <a:cubicBezTo>
                    <a:pt x="5204" y="5097"/>
                    <a:pt x="5478" y="5108"/>
                    <a:pt x="5704" y="5025"/>
                  </a:cubicBezTo>
                  <a:cubicBezTo>
                    <a:pt x="5906" y="4156"/>
                    <a:pt x="6145" y="3251"/>
                    <a:pt x="6371" y="2382"/>
                  </a:cubicBezTo>
                  <a:cubicBezTo>
                    <a:pt x="6204" y="2061"/>
                    <a:pt x="5966" y="1763"/>
                    <a:pt x="5668" y="1537"/>
                  </a:cubicBezTo>
                  <a:cubicBezTo>
                    <a:pt x="5561" y="1453"/>
                    <a:pt x="5383" y="1358"/>
                    <a:pt x="5204" y="1287"/>
                  </a:cubicBezTo>
                  <a:lnTo>
                    <a:pt x="5359" y="453"/>
                  </a:lnTo>
                  <a:lnTo>
                    <a:pt x="4668" y="215"/>
                  </a:lnTo>
                  <a:lnTo>
                    <a:pt x="4061" y="1"/>
                  </a:lnTo>
                  <a:close/>
                </a:path>
              </a:pathLst>
            </a:custGeom>
            <a:solidFill>
              <a:srgbClr val="C3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338;p124">
              <a:extLst>
                <a:ext uri="{FF2B5EF4-FFF2-40B4-BE49-F238E27FC236}">
                  <a16:creationId xmlns:a16="http://schemas.microsoft.com/office/drawing/2014/main" id="{1C8AFE9F-D097-4420-B100-59BAEEF43886}"/>
                </a:ext>
              </a:extLst>
            </p:cNvPr>
            <p:cNvSpPr/>
            <p:nvPr/>
          </p:nvSpPr>
          <p:spPr>
            <a:xfrm>
              <a:off x="7629306" y="2111772"/>
              <a:ext cx="136313" cy="328807"/>
            </a:xfrm>
            <a:custGeom>
              <a:avLst/>
              <a:gdLst/>
              <a:ahLst/>
              <a:cxnLst/>
              <a:rect l="l" t="t" r="r" b="b"/>
              <a:pathLst>
                <a:path w="4394" h="10599" extrusionOk="0">
                  <a:moveTo>
                    <a:pt x="2691" y="1"/>
                  </a:moveTo>
                  <a:lnTo>
                    <a:pt x="2298" y="1525"/>
                  </a:lnTo>
                  <a:cubicBezTo>
                    <a:pt x="2298" y="1525"/>
                    <a:pt x="3096" y="1537"/>
                    <a:pt x="3096" y="2156"/>
                  </a:cubicBezTo>
                  <a:cubicBezTo>
                    <a:pt x="3096" y="2501"/>
                    <a:pt x="2917" y="3192"/>
                    <a:pt x="2739" y="3751"/>
                  </a:cubicBezTo>
                  <a:cubicBezTo>
                    <a:pt x="2560" y="4335"/>
                    <a:pt x="2120" y="4775"/>
                    <a:pt x="1548" y="4954"/>
                  </a:cubicBezTo>
                  <a:lnTo>
                    <a:pt x="870" y="6907"/>
                  </a:lnTo>
                  <a:cubicBezTo>
                    <a:pt x="870" y="6907"/>
                    <a:pt x="2417" y="7776"/>
                    <a:pt x="2155" y="8252"/>
                  </a:cubicBezTo>
                  <a:cubicBezTo>
                    <a:pt x="1917" y="8728"/>
                    <a:pt x="1346" y="10336"/>
                    <a:pt x="643" y="10371"/>
                  </a:cubicBezTo>
                  <a:cubicBezTo>
                    <a:pt x="489" y="10395"/>
                    <a:pt x="274" y="10407"/>
                    <a:pt x="0" y="10431"/>
                  </a:cubicBezTo>
                  <a:cubicBezTo>
                    <a:pt x="368" y="10520"/>
                    <a:pt x="725" y="10599"/>
                    <a:pt x="1101" y="10599"/>
                  </a:cubicBezTo>
                  <a:cubicBezTo>
                    <a:pt x="1127" y="10599"/>
                    <a:pt x="1153" y="10598"/>
                    <a:pt x="1179" y="10597"/>
                  </a:cubicBezTo>
                  <a:cubicBezTo>
                    <a:pt x="1596" y="10586"/>
                    <a:pt x="2024" y="10419"/>
                    <a:pt x="2298" y="10097"/>
                  </a:cubicBezTo>
                  <a:cubicBezTo>
                    <a:pt x="2501" y="9835"/>
                    <a:pt x="2572" y="9526"/>
                    <a:pt x="2656" y="9216"/>
                  </a:cubicBezTo>
                  <a:cubicBezTo>
                    <a:pt x="2810" y="8585"/>
                    <a:pt x="2894" y="7990"/>
                    <a:pt x="3048" y="7371"/>
                  </a:cubicBezTo>
                  <a:cubicBezTo>
                    <a:pt x="2953" y="7085"/>
                    <a:pt x="2775" y="6799"/>
                    <a:pt x="2656" y="6526"/>
                  </a:cubicBezTo>
                  <a:cubicBezTo>
                    <a:pt x="2739" y="6014"/>
                    <a:pt x="2917" y="5478"/>
                    <a:pt x="3013" y="4978"/>
                  </a:cubicBezTo>
                  <a:cubicBezTo>
                    <a:pt x="3227" y="4882"/>
                    <a:pt x="3501" y="4894"/>
                    <a:pt x="3727" y="4811"/>
                  </a:cubicBezTo>
                  <a:cubicBezTo>
                    <a:pt x="3929" y="3942"/>
                    <a:pt x="4168" y="3037"/>
                    <a:pt x="4394" y="2180"/>
                  </a:cubicBezTo>
                  <a:cubicBezTo>
                    <a:pt x="4227" y="1846"/>
                    <a:pt x="3989" y="1549"/>
                    <a:pt x="3691" y="1323"/>
                  </a:cubicBezTo>
                  <a:cubicBezTo>
                    <a:pt x="3584" y="1239"/>
                    <a:pt x="3406" y="1144"/>
                    <a:pt x="3227" y="1073"/>
                  </a:cubicBezTo>
                  <a:lnTo>
                    <a:pt x="3382" y="239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rgbClr val="9AB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339;p124">
              <a:extLst>
                <a:ext uri="{FF2B5EF4-FFF2-40B4-BE49-F238E27FC236}">
                  <a16:creationId xmlns:a16="http://schemas.microsoft.com/office/drawing/2014/main" id="{CA229352-9C70-42FB-8C55-D098736D8620}"/>
                </a:ext>
              </a:extLst>
            </p:cNvPr>
            <p:cNvSpPr/>
            <p:nvPr/>
          </p:nvSpPr>
          <p:spPr>
            <a:xfrm>
              <a:off x="7693585" y="2215573"/>
              <a:ext cx="85715" cy="119840"/>
            </a:xfrm>
            <a:custGeom>
              <a:avLst/>
              <a:gdLst/>
              <a:ahLst/>
              <a:cxnLst/>
              <a:rect l="l" t="t" r="r" b="b"/>
              <a:pathLst>
                <a:path w="2763" h="3863" extrusionOk="0">
                  <a:moveTo>
                    <a:pt x="1119" y="1"/>
                  </a:moveTo>
                  <a:cubicBezTo>
                    <a:pt x="1119" y="1"/>
                    <a:pt x="1060" y="108"/>
                    <a:pt x="965" y="274"/>
                  </a:cubicBezTo>
                  <a:cubicBezTo>
                    <a:pt x="893" y="405"/>
                    <a:pt x="786" y="608"/>
                    <a:pt x="679" y="834"/>
                  </a:cubicBezTo>
                  <a:cubicBezTo>
                    <a:pt x="643" y="929"/>
                    <a:pt x="607" y="1013"/>
                    <a:pt x="560" y="1108"/>
                  </a:cubicBezTo>
                  <a:cubicBezTo>
                    <a:pt x="476" y="1310"/>
                    <a:pt x="381" y="1548"/>
                    <a:pt x="298" y="1787"/>
                  </a:cubicBezTo>
                  <a:lnTo>
                    <a:pt x="203" y="2060"/>
                  </a:lnTo>
                  <a:cubicBezTo>
                    <a:pt x="143" y="2263"/>
                    <a:pt x="107" y="2477"/>
                    <a:pt x="60" y="2668"/>
                  </a:cubicBezTo>
                  <a:cubicBezTo>
                    <a:pt x="24" y="2763"/>
                    <a:pt x="24" y="2846"/>
                    <a:pt x="12" y="2941"/>
                  </a:cubicBezTo>
                  <a:cubicBezTo>
                    <a:pt x="0" y="3132"/>
                    <a:pt x="0" y="3322"/>
                    <a:pt x="24" y="3501"/>
                  </a:cubicBezTo>
                  <a:cubicBezTo>
                    <a:pt x="24" y="3501"/>
                    <a:pt x="728" y="3863"/>
                    <a:pt x="1439" y="3863"/>
                  </a:cubicBezTo>
                  <a:cubicBezTo>
                    <a:pt x="1523" y="3863"/>
                    <a:pt x="1608" y="3858"/>
                    <a:pt x="1691" y="3846"/>
                  </a:cubicBezTo>
                  <a:cubicBezTo>
                    <a:pt x="1691" y="3846"/>
                    <a:pt x="2441" y="2822"/>
                    <a:pt x="2679" y="1703"/>
                  </a:cubicBezTo>
                  <a:cubicBezTo>
                    <a:pt x="2739" y="1417"/>
                    <a:pt x="2762" y="1132"/>
                    <a:pt x="2739" y="846"/>
                  </a:cubicBezTo>
                  <a:cubicBezTo>
                    <a:pt x="2739" y="846"/>
                    <a:pt x="1846" y="120"/>
                    <a:pt x="1119" y="1"/>
                  </a:cubicBezTo>
                  <a:close/>
                </a:path>
              </a:pathLst>
            </a:custGeom>
            <a:solidFill>
              <a:srgbClr val="CC7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340;p124">
              <a:extLst>
                <a:ext uri="{FF2B5EF4-FFF2-40B4-BE49-F238E27FC236}">
                  <a16:creationId xmlns:a16="http://schemas.microsoft.com/office/drawing/2014/main" id="{35E2533F-713D-402B-9299-73FA676B2B28}"/>
                </a:ext>
              </a:extLst>
            </p:cNvPr>
            <p:cNvSpPr/>
            <p:nvPr/>
          </p:nvSpPr>
          <p:spPr>
            <a:xfrm>
              <a:off x="7711671" y="2241446"/>
              <a:ext cx="35490" cy="16628"/>
            </a:xfrm>
            <a:custGeom>
              <a:avLst/>
              <a:gdLst/>
              <a:ahLst/>
              <a:cxnLst/>
              <a:rect l="l" t="t" r="r" b="b"/>
              <a:pathLst>
                <a:path w="1144" h="536" extrusionOk="0">
                  <a:moveTo>
                    <a:pt x="120" y="0"/>
                  </a:moveTo>
                  <a:cubicBezTo>
                    <a:pt x="72" y="95"/>
                    <a:pt x="36" y="179"/>
                    <a:pt x="1" y="274"/>
                  </a:cubicBezTo>
                  <a:cubicBezTo>
                    <a:pt x="96" y="321"/>
                    <a:pt x="203" y="357"/>
                    <a:pt x="334" y="393"/>
                  </a:cubicBezTo>
                  <a:cubicBezTo>
                    <a:pt x="548" y="452"/>
                    <a:pt x="739" y="476"/>
                    <a:pt x="893" y="512"/>
                  </a:cubicBezTo>
                  <a:cubicBezTo>
                    <a:pt x="1036" y="524"/>
                    <a:pt x="1144" y="536"/>
                    <a:pt x="1144" y="536"/>
                  </a:cubicBezTo>
                  <a:cubicBezTo>
                    <a:pt x="1144" y="536"/>
                    <a:pt x="1084" y="464"/>
                    <a:pt x="977" y="357"/>
                  </a:cubicBezTo>
                  <a:cubicBezTo>
                    <a:pt x="858" y="262"/>
                    <a:pt x="667" y="131"/>
                    <a:pt x="441" y="60"/>
                  </a:cubicBezTo>
                  <a:cubicBezTo>
                    <a:pt x="322" y="24"/>
                    <a:pt x="215" y="0"/>
                    <a:pt x="120" y="0"/>
                  </a:cubicBezTo>
                  <a:close/>
                </a:path>
              </a:pathLst>
            </a:custGeom>
            <a:solidFill>
              <a:srgbClr val="A04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341;p124">
              <a:extLst>
                <a:ext uri="{FF2B5EF4-FFF2-40B4-BE49-F238E27FC236}">
                  <a16:creationId xmlns:a16="http://schemas.microsoft.com/office/drawing/2014/main" id="{FCB13C74-3A3D-4844-BF5B-AB9DA6697C42}"/>
                </a:ext>
              </a:extLst>
            </p:cNvPr>
            <p:cNvSpPr/>
            <p:nvPr/>
          </p:nvSpPr>
          <p:spPr>
            <a:xfrm>
              <a:off x="7699852" y="2271724"/>
              <a:ext cx="34373" cy="14798"/>
            </a:xfrm>
            <a:custGeom>
              <a:avLst/>
              <a:gdLst/>
              <a:ahLst/>
              <a:cxnLst/>
              <a:rect l="l" t="t" r="r" b="b"/>
              <a:pathLst>
                <a:path w="1108" h="477" extrusionOk="0">
                  <a:moveTo>
                    <a:pt x="96" y="0"/>
                  </a:moveTo>
                  <a:lnTo>
                    <a:pt x="1" y="262"/>
                  </a:lnTo>
                  <a:cubicBezTo>
                    <a:pt x="108" y="298"/>
                    <a:pt x="215" y="334"/>
                    <a:pt x="334" y="369"/>
                  </a:cubicBezTo>
                  <a:cubicBezTo>
                    <a:pt x="524" y="429"/>
                    <a:pt x="715" y="441"/>
                    <a:pt x="870" y="453"/>
                  </a:cubicBezTo>
                  <a:cubicBezTo>
                    <a:pt x="1001" y="477"/>
                    <a:pt x="1108" y="477"/>
                    <a:pt x="1108" y="477"/>
                  </a:cubicBezTo>
                  <a:cubicBezTo>
                    <a:pt x="1108" y="477"/>
                    <a:pt x="1048" y="381"/>
                    <a:pt x="929" y="310"/>
                  </a:cubicBezTo>
                  <a:cubicBezTo>
                    <a:pt x="822" y="203"/>
                    <a:pt x="643" y="96"/>
                    <a:pt x="417" y="36"/>
                  </a:cubicBezTo>
                  <a:cubicBezTo>
                    <a:pt x="298" y="12"/>
                    <a:pt x="203" y="0"/>
                    <a:pt x="96" y="0"/>
                  </a:cubicBezTo>
                  <a:close/>
                </a:path>
              </a:pathLst>
            </a:custGeom>
            <a:solidFill>
              <a:srgbClr val="A04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342;p124">
              <a:extLst>
                <a:ext uri="{FF2B5EF4-FFF2-40B4-BE49-F238E27FC236}">
                  <a16:creationId xmlns:a16="http://schemas.microsoft.com/office/drawing/2014/main" id="{33A99CE8-E5CB-46F0-B2AB-CD40413E9E4F}"/>
                </a:ext>
              </a:extLst>
            </p:cNvPr>
            <p:cNvSpPr/>
            <p:nvPr/>
          </p:nvSpPr>
          <p:spPr>
            <a:xfrm>
              <a:off x="7693957" y="2297938"/>
              <a:ext cx="36576" cy="16287"/>
            </a:xfrm>
            <a:custGeom>
              <a:avLst/>
              <a:gdLst/>
              <a:ahLst/>
              <a:cxnLst/>
              <a:rect l="l" t="t" r="r" b="b"/>
              <a:pathLst>
                <a:path w="1179" h="525" extrusionOk="0">
                  <a:moveTo>
                    <a:pt x="48" y="1"/>
                  </a:moveTo>
                  <a:cubicBezTo>
                    <a:pt x="12" y="84"/>
                    <a:pt x="12" y="179"/>
                    <a:pt x="0" y="263"/>
                  </a:cubicBezTo>
                  <a:cubicBezTo>
                    <a:pt x="107" y="310"/>
                    <a:pt x="226" y="370"/>
                    <a:pt x="357" y="405"/>
                  </a:cubicBezTo>
                  <a:cubicBezTo>
                    <a:pt x="560" y="465"/>
                    <a:pt x="774" y="489"/>
                    <a:pt x="929" y="501"/>
                  </a:cubicBezTo>
                  <a:cubicBezTo>
                    <a:pt x="1072" y="525"/>
                    <a:pt x="1179" y="525"/>
                    <a:pt x="1179" y="525"/>
                  </a:cubicBezTo>
                  <a:cubicBezTo>
                    <a:pt x="1179" y="525"/>
                    <a:pt x="1119" y="441"/>
                    <a:pt x="1000" y="322"/>
                  </a:cubicBezTo>
                  <a:cubicBezTo>
                    <a:pt x="881" y="239"/>
                    <a:pt x="679" y="120"/>
                    <a:pt x="464" y="60"/>
                  </a:cubicBezTo>
                  <a:cubicBezTo>
                    <a:pt x="310" y="13"/>
                    <a:pt x="167" y="1"/>
                    <a:pt x="48" y="1"/>
                  </a:cubicBezTo>
                  <a:close/>
                </a:path>
              </a:pathLst>
            </a:custGeom>
            <a:solidFill>
              <a:srgbClr val="A04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343;p124">
              <a:extLst>
                <a:ext uri="{FF2B5EF4-FFF2-40B4-BE49-F238E27FC236}">
                  <a16:creationId xmlns:a16="http://schemas.microsoft.com/office/drawing/2014/main" id="{3F2EBDEC-B44F-4F06-8BA9-3E7F6713B364}"/>
                </a:ext>
              </a:extLst>
            </p:cNvPr>
            <p:cNvSpPr/>
            <p:nvPr/>
          </p:nvSpPr>
          <p:spPr>
            <a:xfrm>
              <a:off x="7723491" y="2215573"/>
              <a:ext cx="55809" cy="52862"/>
            </a:xfrm>
            <a:custGeom>
              <a:avLst/>
              <a:gdLst/>
              <a:ahLst/>
              <a:cxnLst/>
              <a:rect l="l" t="t" r="r" b="b"/>
              <a:pathLst>
                <a:path w="1799" h="1704" extrusionOk="0">
                  <a:moveTo>
                    <a:pt x="155" y="1"/>
                  </a:moveTo>
                  <a:cubicBezTo>
                    <a:pt x="155" y="1"/>
                    <a:pt x="96" y="108"/>
                    <a:pt x="1" y="274"/>
                  </a:cubicBezTo>
                  <a:cubicBezTo>
                    <a:pt x="48" y="286"/>
                    <a:pt x="96" y="286"/>
                    <a:pt x="120" y="298"/>
                  </a:cubicBezTo>
                  <a:cubicBezTo>
                    <a:pt x="358" y="393"/>
                    <a:pt x="584" y="536"/>
                    <a:pt x="810" y="679"/>
                  </a:cubicBezTo>
                  <a:cubicBezTo>
                    <a:pt x="1001" y="798"/>
                    <a:pt x="1191" y="917"/>
                    <a:pt x="1346" y="1072"/>
                  </a:cubicBezTo>
                  <a:cubicBezTo>
                    <a:pt x="1501" y="1251"/>
                    <a:pt x="1620" y="1477"/>
                    <a:pt x="1715" y="1703"/>
                  </a:cubicBezTo>
                  <a:cubicBezTo>
                    <a:pt x="1775" y="1417"/>
                    <a:pt x="1798" y="1132"/>
                    <a:pt x="1775" y="858"/>
                  </a:cubicBezTo>
                  <a:cubicBezTo>
                    <a:pt x="1775" y="858"/>
                    <a:pt x="882" y="120"/>
                    <a:pt x="155" y="1"/>
                  </a:cubicBezTo>
                  <a:close/>
                </a:path>
              </a:pathLst>
            </a:custGeom>
            <a:solidFill>
              <a:srgbClr val="E18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344;p124">
              <a:extLst>
                <a:ext uri="{FF2B5EF4-FFF2-40B4-BE49-F238E27FC236}">
                  <a16:creationId xmlns:a16="http://schemas.microsoft.com/office/drawing/2014/main" id="{448E82AC-7D1F-4743-B6AE-D8AA9EBF9EAA}"/>
                </a:ext>
              </a:extLst>
            </p:cNvPr>
            <p:cNvSpPr/>
            <p:nvPr/>
          </p:nvSpPr>
          <p:spPr>
            <a:xfrm>
              <a:off x="7114426" y="1974745"/>
              <a:ext cx="236050" cy="399694"/>
            </a:xfrm>
            <a:custGeom>
              <a:avLst/>
              <a:gdLst/>
              <a:ahLst/>
              <a:cxnLst/>
              <a:rect l="l" t="t" r="r" b="b"/>
              <a:pathLst>
                <a:path w="7609" h="12884" extrusionOk="0">
                  <a:moveTo>
                    <a:pt x="0" y="1"/>
                  </a:moveTo>
                  <a:lnTo>
                    <a:pt x="405" y="5847"/>
                  </a:lnTo>
                  <a:lnTo>
                    <a:pt x="2405" y="12883"/>
                  </a:lnTo>
                  <a:lnTo>
                    <a:pt x="7608" y="9478"/>
                  </a:lnTo>
                  <a:cubicBezTo>
                    <a:pt x="7608" y="9478"/>
                    <a:pt x="2286" y="715"/>
                    <a:pt x="2048" y="429"/>
                  </a:cubicBezTo>
                  <a:cubicBezTo>
                    <a:pt x="1810" y="14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8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345;p124">
              <a:extLst>
                <a:ext uri="{FF2B5EF4-FFF2-40B4-BE49-F238E27FC236}">
                  <a16:creationId xmlns:a16="http://schemas.microsoft.com/office/drawing/2014/main" id="{EFB1DE08-EEDB-4FD4-98A5-D783A556B271}"/>
                </a:ext>
              </a:extLst>
            </p:cNvPr>
            <p:cNvSpPr/>
            <p:nvPr/>
          </p:nvSpPr>
          <p:spPr>
            <a:xfrm>
              <a:off x="6768308" y="1965532"/>
              <a:ext cx="509762" cy="789988"/>
            </a:xfrm>
            <a:custGeom>
              <a:avLst/>
              <a:gdLst/>
              <a:ahLst/>
              <a:cxnLst/>
              <a:rect l="l" t="t" r="r" b="b"/>
              <a:pathLst>
                <a:path w="16432" h="25465" extrusionOk="0">
                  <a:moveTo>
                    <a:pt x="6335" y="0"/>
                  </a:moveTo>
                  <a:lnTo>
                    <a:pt x="4668" y="369"/>
                  </a:lnTo>
                  <a:lnTo>
                    <a:pt x="4371" y="441"/>
                  </a:lnTo>
                  <a:lnTo>
                    <a:pt x="1168" y="1238"/>
                  </a:lnTo>
                  <a:lnTo>
                    <a:pt x="2585" y="11871"/>
                  </a:lnTo>
                  <a:lnTo>
                    <a:pt x="1" y="24717"/>
                  </a:lnTo>
                  <a:cubicBezTo>
                    <a:pt x="2241" y="25301"/>
                    <a:pt x="5383" y="25465"/>
                    <a:pt x="8210" y="25465"/>
                  </a:cubicBezTo>
                  <a:cubicBezTo>
                    <a:pt x="11843" y="25465"/>
                    <a:pt x="14955" y="25194"/>
                    <a:pt x="14955" y="25194"/>
                  </a:cubicBezTo>
                  <a:lnTo>
                    <a:pt x="13884" y="12811"/>
                  </a:lnTo>
                  <a:cubicBezTo>
                    <a:pt x="13884" y="12811"/>
                    <a:pt x="14312" y="12573"/>
                    <a:pt x="15372" y="9287"/>
                  </a:cubicBezTo>
                  <a:cubicBezTo>
                    <a:pt x="16432" y="6001"/>
                    <a:pt x="11145" y="298"/>
                    <a:pt x="11145" y="298"/>
                  </a:cubicBezTo>
                  <a:lnTo>
                    <a:pt x="10038" y="131"/>
                  </a:lnTo>
                  <a:lnTo>
                    <a:pt x="9133" y="0"/>
                  </a:lnTo>
                  <a:close/>
                </a:path>
              </a:pathLst>
            </a:custGeom>
            <a:solidFill>
              <a:srgbClr val="FF8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346;p124">
              <a:extLst>
                <a:ext uri="{FF2B5EF4-FFF2-40B4-BE49-F238E27FC236}">
                  <a16:creationId xmlns:a16="http://schemas.microsoft.com/office/drawing/2014/main" id="{9BE9E6F9-E40F-4038-BF2E-7268EB5CBB1C}"/>
                </a:ext>
              </a:extLst>
            </p:cNvPr>
            <p:cNvSpPr/>
            <p:nvPr/>
          </p:nvSpPr>
          <p:spPr>
            <a:xfrm>
              <a:off x="7156151" y="2039396"/>
              <a:ext cx="90896" cy="313979"/>
            </a:xfrm>
            <a:custGeom>
              <a:avLst/>
              <a:gdLst/>
              <a:ahLst/>
              <a:cxnLst/>
              <a:rect l="l" t="t" r="r" b="b"/>
              <a:pathLst>
                <a:path w="2930" h="1012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06" y="4572"/>
                    <a:pt x="2084" y="5144"/>
                  </a:cubicBezTo>
                  <a:cubicBezTo>
                    <a:pt x="2263" y="5715"/>
                    <a:pt x="1298" y="10121"/>
                    <a:pt x="1298" y="10121"/>
                  </a:cubicBezTo>
                  <a:cubicBezTo>
                    <a:pt x="1298" y="10121"/>
                    <a:pt x="2929" y="6156"/>
                    <a:pt x="2858" y="5132"/>
                  </a:cubicBezTo>
                  <a:cubicBezTo>
                    <a:pt x="2787" y="407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94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347;p124">
              <a:extLst>
                <a:ext uri="{FF2B5EF4-FFF2-40B4-BE49-F238E27FC236}">
                  <a16:creationId xmlns:a16="http://schemas.microsoft.com/office/drawing/2014/main" id="{8DB59D7D-B8C7-4156-8FD1-03AB059F4216}"/>
                </a:ext>
              </a:extLst>
            </p:cNvPr>
            <p:cNvSpPr/>
            <p:nvPr/>
          </p:nvSpPr>
          <p:spPr>
            <a:xfrm>
              <a:off x="6913865" y="1965532"/>
              <a:ext cx="202422" cy="116645"/>
            </a:xfrm>
            <a:custGeom>
              <a:avLst/>
              <a:gdLst/>
              <a:ahLst/>
              <a:cxnLst/>
              <a:rect l="l" t="t" r="r" b="b"/>
              <a:pathLst>
                <a:path w="6525" h="3760" extrusionOk="0">
                  <a:moveTo>
                    <a:pt x="1643" y="0"/>
                  </a:moveTo>
                  <a:lnTo>
                    <a:pt x="857" y="179"/>
                  </a:lnTo>
                  <a:lnTo>
                    <a:pt x="0" y="369"/>
                  </a:lnTo>
                  <a:cubicBezTo>
                    <a:pt x="83" y="548"/>
                    <a:pt x="214" y="786"/>
                    <a:pt x="417" y="1024"/>
                  </a:cubicBezTo>
                  <a:cubicBezTo>
                    <a:pt x="743" y="1415"/>
                    <a:pt x="2665" y="3759"/>
                    <a:pt x="4410" y="3759"/>
                  </a:cubicBezTo>
                  <a:cubicBezTo>
                    <a:pt x="4577" y="3759"/>
                    <a:pt x="4743" y="3738"/>
                    <a:pt x="4905" y="3691"/>
                  </a:cubicBezTo>
                  <a:cubicBezTo>
                    <a:pt x="6525" y="3227"/>
                    <a:pt x="5608" y="738"/>
                    <a:pt x="5358" y="131"/>
                  </a:cubicBezTo>
                  <a:lnTo>
                    <a:pt x="4941" y="72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rgbClr val="CC7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348;p124">
              <a:extLst>
                <a:ext uri="{FF2B5EF4-FFF2-40B4-BE49-F238E27FC236}">
                  <a16:creationId xmlns:a16="http://schemas.microsoft.com/office/drawing/2014/main" id="{BE818C04-02D9-40C7-B2A7-970869D539F4}"/>
                </a:ext>
              </a:extLst>
            </p:cNvPr>
            <p:cNvSpPr/>
            <p:nvPr/>
          </p:nvSpPr>
          <p:spPr>
            <a:xfrm>
              <a:off x="6948952" y="1869858"/>
              <a:ext cx="108889" cy="153251"/>
            </a:xfrm>
            <a:custGeom>
              <a:avLst/>
              <a:gdLst/>
              <a:ahLst/>
              <a:cxnLst/>
              <a:rect l="l" t="t" r="r" b="b"/>
              <a:pathLst>
                <a:path w="3510" h="494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91" y="1048"/>
                    <a:pt x="381" y="2143"/>
                  </a:cubicBezTo>
                  <a:cubicBezTo>
                    <a:pt x="560" y="3144"/>
                    <a:pt x="548" y="3286"/>
                    <a:pt x="631" y="3691"/>
                  </a:cubicBezTo>
                  <a:lnTo>
                    <a:pt x="2298" y="4810"/>
                  </a:lnTo>
                  <a:cubicBezTo>
                    <a:pt x="2429" y="4900"/>
                    <a:pt x="2571" y="4940"/>
                    <a:pt x="2710" y="4940"/>
                  </a:cubicBezTo>
                  <a:cubicBezTo>
                    <a:pt x="3125" y="4940"/>
                    <a:pt x="3509" y="4578"/>
                    <a:pt x="3465" y="4096"/>
                  </a:cubicBezTo>
                  <a:cubicBezTo>
                    <a:pt x="3417" y="3822"/>
                    <a:pt x="3393" y="3513"/>
                    <a:pt x="3334" y="3156"/>
                  </a:cubicBezTo>
                  <a:cubicBezTo>
                    <a:pt x="3215" y="2310"/>
                    <a:pt x="3167" y="1405"/>
                    <a:pt x="3346" y="5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7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349;p124">
              <a:extLst>
                <a:ext uri="{FF2B5EF4-FFF2-40B4-BE49-F238E27FC236}">
                  <a16:creationId xmlns:a16="http://schemas.microsoft.com/office/drawing/2014/main" id="{3B8C005C-3E83-4D6F-9627-F0247E6EF369}"/>
                </a:ext>
              </a:extLst>
            </p:cNvPr>
            <p:cNvSpPr/>
            <p:nvPr/>
          </p:nvSpPr>
          <p:spPr>
            <a:xfrm>
              <a:off x="6947835" y="1869858"/>
              <a:ext cx="104546" cy="104577"/>
            </a:xfrm>
            <a:custGeom>
              <a:avLst/>
              <a:gdLst/>
              <a:ahLst/>
              <a:cxnLst/>
              <a:rect l="l" t="t" r="r" b="b"/>
              <a:pathLst>
                <a:path w="3370" h="3371" extrusionOk="0">
                  <a:moveTo>
                    <a:pt x="0" y="0"/>
                  </a:moveTo>
                  <a:cubicBezTo>
                    <a:pt x="0" y="0"/>
                    <a:pt x="191" y="1048"/>
                    <a:pt x="393" y="2143"/>
                  </a:cubicBezTo>
                  <a:cubicBezTo>
                    <a:pt x="1267" y="2701"/>
                    <a:pt x="2456" y="3371"/>
                    <a:pt x="2943" y="3371"/>
                  </a:cubicBezTo>
                  <a:cubicBezTo>
                    <a:pt x="3007" y="3371"/>
                    <a:pt x="3059" y="3359"/>
                    <a:pt x="3096" y="3334"/>
                  </a:cubicBezTo>
                  <a:cubicBezTo>
                    <a:pt x="3167" y="3286"/>
                    <a:pt x="3263" y="3227"/>
                    <a:pt x="3346" y="3167"/>
                  </a:cubicBezTo>
                  <a:cubicBezTo>
                    <a:pt x="3227" y="2322"/>
                    <a:pt x="3191" y="1417"/>
                    <a:pt x="3370" y="5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04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350;p124">
              <a:extLst>
                <a:ext uri="{FF2B5EF4-FFF2-40B4-BE49-F238E27FC236}">
                  <a16:creationId xmlns:a16="http://schemas.microsoft.com/office/drawing/2014/main" id="{C667678C-CF19-45A3-9744-B572EFBCA69B}"/>
                </a:ext>
              </a:extLst>
            </p:cNvPr>
            <p:cNvSpPr/>
            <p:nvPr/>
          </p:nvSpPr>
          <p:spPr>
            <a:xfrm>
              <a:off x="7057903" y="1596953"/>
              <a:ext cx="99024" cy="182071"/>
            </a:xfrm>
            <a:custGeom>
              <a:avLst/>
              <a:gdLst/>
              <a:ahLst/>
              <a:cxnLst/>
              <a:rect l="l" t="t" r="r" b="b"/>
              <a:pathLst>
                <a:path w="3192" h="5869" extrusionOk="0">
                  <a:moveTo>
                    <a:pt x="896" y="0"/>
                  </a:moveTo>
                  <a:cubicBezTo>
                    <a:pt x="582" y="0"/>
                    <a:pt x="317" y="131"/>
                    <a:pt x="143" y="451"/>
                  </a:cubicBezTo>
                  <a:cubicBezTo>
                    <a:pt x="0" y="749"/>
                    <a:pt x="24" y="1046"/>
                    <a:pt x="131" y="1332"/>
                  </a:cubicBezTo>
                  <a:cubicBezTo>
                    <a:pt x="227" y="1582"/>
                    <a:pt x="381" y="1808"/>
                    <a:pt x="512" y="2023"/>
                  </a:cubicBezTo>
                  <a:lnTo>
                    <a:pt x="608" y="2166"/>
                  </a:lnTo>
                  <a:cubicBezTo>
                    <a:pt x="643" y="2249"/>
                    <a:pt x="715" y="2320"/>
                    <a:pt x="751" y="2416"/>
                  </a:cubicBezTo>
                  <a:cubicBezTo>
                    <a:pt x="858" y="2570"/>
                    <a:pt x="929" y="2749"/>
                    <a:pt x="1024" y="2916"/>
                  </a:cubicBezTo>
                  <a:cubicBezTo>
                    <a:pt x="1489" y="3844"/>
                    <a:pt x="1798" y="4845"/>
                    <a:pt x="1941" y="5868"/>
                  </a:cubicBezTo>
                  <a:cubicBezTo>
                    <a:pt x="2477" y="5023"/>
                    <a:pt x="3048" y="4106"/>
                    <a:pt x="3168" y="3142"/>
                  </a:cubicBezTo>
                  <a:cubicBezTo>
                    <a:pt x="3179" y="3011"/>
                    <a:pt x="3191" y="2868"/>
                    <a:pt x="3191" y="2737"/>
                  </a:cubicBezTo>
                  <a:cubicBezTo>
                    <a:pt x="3191" y="2666"/>
                    <a:pt x="3191" y="2582"/>
                    <a:pt x="3168" y="2475"/>
                  </a:cubicBezTo>
                  <a:cubicBezTo>
                    <a:pt x="3156" y="2368"/>
                    <a:pt x="3132" y="2249"/>
                    <a:pt x="3108" y="2130"/>
                  </a:cubicBezTo>
                  <a:cubicBezTo>
                    <a:pt x="2941" y="1416"/>
                    <a:pt x="2477" y="701"/>
                    <a:pt x="1846" y="296"/>
                  </a:cubicBezTo>
                  <a:cubicBezTo>
                    <a:pt x="1632" y="177"/>
                    <a:pt x="1417" y="82"/>
                    <a:pt x="1191" y="34"/>
                  </a:cubicBezTo>
                  <a:cubicBezTo>
                    <a:pt x="1089" y="12"/>
                    <a:pt x="990" y="0"/>
                    <a:pt x="896" y="0"/>
                  </a:cubicBezTo>
                  <a:close/>
                </a:path>
              </a:pathLst>
            </a:custGeom>
            <a:solidFill>
              <a:srgbClr val="3F0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351;p124">
              <a:extLst>
                <a:ext uri="{FF2B5EF4-FFF2-40B4-BE49-F238E27FC236}">
                  <a16:creationId xmlns:a16="http://schemas.microsoft.com/office/drawing/2014/main" id="{4B6BE904-51ED-49C8-8A5F-BBD169E1B409}"/>
                </a:ext>
              </a:extLst>
            </p:cNvPr>
            <p:cNvSpPr/>
            <p:nvPr/>
          </p:nvSpPr>
          <p:spPr>
            <a:xfrm>
              <a:off x="6850455" y="1609797"/>
              <a:ext cx="291332" cy="319780"/>
            </a:xfrm>
            <a:custGeom>
              <a:avLst/>
              <a:gdLst/>
              <a:ahLst/>
              <a:cxnLst/>
              <a:rect l="l" t="t" r="r" b="b"/>
              <a:pathLst>
                <a:path w="9391" h="10308" extrusionOk="0">
                  <a:moveTo>
                    <a:pt x="5765" y="1"/>
                  </a:moveTo>
                  <a:cubicBezTo>
                    <a:pt x="0" y="1"/>
                    <a:pt x="1248" y="4530"/>
                    <a:pt x="1473" y="5121"/>
                  </a:cubicBezTo>
                  <a:cubicBezTo>
                    <a:pt x="1568" y="5347"/>
                    <a:pt x="2520" y="7967"/>
                    <a:pt x="2758" y="8562"/>
                  </a:cubicBezTo>
                  <a:cubicBezTo>
                    <a:pt x="2794" y="8669"/>
                    <a:pt x="2913" y="8788"/>
                    <a:pt x="3116" y="8907"/>
                  </a:cubicBezTo>
                  <a:cubicBezTo>
                    <a:pt x="4018" y="9517"/>
                    <a:pt x="6322" y="10308"/>
                    <a:pt x="7361" y="10308"/>
                  </a:cubicBezTo>
                  <a:cubicBezTo>
                    <a:pt x="7418" y="10308"/>
                    <a:pt x="7472" y="10305"/>
                    <a:pt x="7521" y="10300"/>
                  </a:cubicBezTo>
                  <a:cubicBezTo>
                    <a:pt x="8652" y="10205"/>
                    <a:pt x="9212" y="7824"/>
                    <a:pt x="9307" y="7431"/>
                  </a:cubicBezTo>
                  <a:cubicBezTo>
                    <a:pt x="9390" y="7038"/>
                    <a:pt x="8914" y="5526"/>
                    <a:pt x="8914" y="5526"/>
                  </a:cubicBezTo>
                  <a:cubicBezTo>
                    <a:pt x="8950" y="5181"/>
                    <a:pt x="8962" y="4871"/>
                    <a:pt x="8962" y="4573"/>
                  </a:cubicBezTo>
                  <a:cubicBezTo>
                    <a:pt x="8962" y="3264"/>
                    <a:pt x="8688" y="2299"/>
                    <a:pt x="8366" y="1597"/>
                  </a:cubicBezTo>
                  <a:cubicBezTo>
                    <a:pt x="7914" y="632"/>
                    <a:pt x="6937" y="25"/>
                    <a:pt x="5878" y="1"/>
                  </a:cubicBezTo>
                  <a:cubicBezTo>
                    <a:pt x="5840" y="1"/>
                    <a:pt x="5802" y="1"/>
                    <a:pt x="5765" y="1"/>
                  </a:cubicBezTo>
                  <a:close/>
                </a:path>
              </a:pathLst>
            </a:custGeom>
            <a:solidFill>
              <a:srgbClr val="CC7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352;p124">
              <a:extLst>
                <a:ext uri="{FF2B5EF4-FFF2-40B4-BE49-F238E27FC236}">
                  <a16:creationId xmlns:a16="http://schemas.microsoft.com/office/drawing/2014/main" id="{2161A8B5-9EE2-4CA4-81A9-613C390510C9}"/>
                </a:ext>
              </a:extLst>
            </p:cNvPr>
            <p:cNvSpPr/>
            <p:nvPr/>
          </p:nvSpPr>
          <p:spPr>
            <a:xfrm>
              <a:off x="6869907" y="1786997"/>
              <a:ext cx="73523" cy="85033"/>
            </a:xfrm>
            <a:custGeom>
              <a:avLst/>
              <a:gdLst/>
              <a:ahLst/>
              <a:cxnLst/>
              <a:rect l="l" t="t" r="r" b="b"/>
              <a:pathLst>
                <a:path w="2370" h="2741" extrusionOk="0">
                  <a:moveTo>
                    <a:pt x="756" y="0"/>
                  </a:moveTo>
                  <a:cubicBezTo>
                    <a:pt x="655" y="0"/>
                    <a:pt x="548" y="38"/>
                    <a:pt x="441" y="135"/>
                  </a:cubicBezTo>
                  <a:cubicBezTo>
                    <a:pt x="0" y="540"/>
                    <a:pt x="322" y="1790"/>
                    <a:pt x="607" y="2124"/>
                  </a:cubicBezTo>
                  <a:lnTo>
                    <a:pt x="703" y="2207"/>
                  </a:lnTo>
                  <a:cubicBezTo>
                    <a:pt x="991" y="2465"/>
                    <a:pt x="1494" y="2740"/>
                    <a:pt x="2087" y="2740"/>
                  </a:cubicBezTo>
                  <a:cubicBezTo>
                    <a:pt x="2179" y="2740"/>
                    <a:pt x="2273" y="2733"/>
                    <a:pt x="2370" y="2719"/>
                  </a:cubicBezTo>
                  <a:lnTo>
                    <a:pt x="1262" y="302"/>
                  </a:lnTo>
                  <a:cubicBezTo>
                    <a:pt x="1262" y="302"/>
                    <a:pt x="1215" y="242"/>
                    <a:pt x="1143" y="171"/>
                  </a:cubicBezTo>
                  <a:cubicBezTo>
                    <a:pt x="1038" y="79"/>
                    <a:pt x="903" y="0"/>
                    <a:pt x="756" y="0"/>
                  </a:cubicBezTo>
                  <a:close/>
                </a:path>
              </a:pathLst>
            </a:custGeom>
            <a:solidFill>
              <a:srgbClr val="CC7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353;p124">
              <a:extLst>
                <a:ext uri="{FF2B5EF4-FFF2-40B4-BE49-F238E27FC236}">
                  <a16:creationId xmlns:a16="http://schemas.microsoft.com/office/drawing/2014/main" id="{F42F3C12-48D1-407D-A3AE-8842EB17F2B4}"/>
                </a:ext>
              </a:extLst>
            </p:cNvPr>
            <p:cNvSpPr/>
            <p:nvPr/>
          </p:nvSpPr>
          <p:spPr>
            <a:xfrm>
              <a:off x="6881726" y="1812032"/>
              <a:ext cx="40267" cy="44176"/>
            </a:xfrm>
            <a:custGeom>
              <a:avLst/>
              <a:gdLst/>
              <a:ahLst/>
              <a:cxnLst/>
              <a:rect l="l" t="t" r="r" b="b"/>
              <a:pathLst>
                <a:path w="1298" h="1424" extrusionOk="0">
                  <a:moveTo>
                    <a:pt x="253" y="0"/>
                  </a:moveTo>
                  <a:cubicBezTo>
                    <a:pt x="116" y="0"/>
                    <a:pt x="12" y="80"/>
                    <a:pt x="0" y="293"/>
                  </a:cubicBezTo>
                  <a:cubicBezTo>
                    <a:pt x="0" y="388"/>
                    <a:pt x="36" y="495"/>
                    <a:pt x="95" y="590"/>
                  </a:cubicBezTo>
                  <a:cubicBezTo>
                    <a:pt x="334" y="983"/>
                    <a:pt x="822" y="1210"/>
                    <a:pt x="1298" y="1424"/>
                  </a:cubicBezTo>
                  <a:cubicBezTo>
                    <a:pt x="1131" y="1245"/>
                    <a:pt x="1036" y="1019"/>
                    <a:pt x="1012" y="781"/>
                  </a:cubicBezTo>
                  <a:cubicBezTo>
                    <a:pt x="1000" y="709"/>
                    <a:pt x="1000" y="614"/>
                    <a:pt x="988" y="543"/>
                  </a:cubicBezTo>
                  <a:cubicBezTo>
                    <a:pt x="941" y="328"/>
                    <a:pt x="530" y="0"/>
                    <a:pt x="253" y="0"/>
                  </a:cubicBezTo>
                  <a:close/>
                </a:path>
              </a:pathLst>
            </a:custGeom>
            <a:solidFill>
              <a:srgbClr val="E18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354;p124">
              <a:extLst>
                <a:ext uri="{FF2B5EF4-FFF2-40B4-BE49-F238E27FC236}">
                  <a16:creationId xmlns:a16="http://schemas.microsoft.com/office/drawing/2014/main" id="{8BAB7EC1-12CE-4A57-942E-AB5FDE8C72B4}"/>
                </a:ext>
              </a:extLst>
            </p:cNvPr>
            <p:cNvSpPr/>
            <p:nvPr/>
          </p:nvSpPr>
          <p:spPr>
            <a:xfrm>
              <a:off x="6817075" y="1549055"/>
              <a:ext cx="300701" cy="266173"/>
            </a:xfrm>
            <a:custGeom>
              <a:avLst/>
              <a:gdLst/>
              <a:ahLst/>
              <a:cxnLst/>
              <a:rect l="l" t="t" r="r" b="b"/>
              <a:pathLst>
                <a:path w="9693" h="8580" extrusionOk="0">
                  <a:moveTo>
                    <a:pt x="6050" y="0"/>
                  </a:moveTo>
                  <a:cubicBezTo>
                    <a:pt x="4976" y="0"/>
                    <a:pt x="3823" y="253"/>
                    <a:pt x="2834" y="781"/>
                  </a:cubicBezTo>
                  <a:cubicBezTo>
                    <a:pt x="2298" y="1078"/>
                    <a:pt x="1810" y="1459"/>
                    <a:pt x="1406" y="1912"/>
                  </a:cubicBezTo>
                  <a:cubicBezTo>
                    <a:pt x="1108" y="2257"/>
                    <a:pt x="846" y="2650"/>
                    <a:pt x="667" y="3079"/>
                  </a:cubicBezTo>
                  <a:cubicBezTo>
                    <a:pt x="167" y="4257"/>
                    <a:pt x="1" y="5115"/>
                    <a:pt x="215" y="5960"/>
                  </a:cubicBezTo>
                  <a:cubicBezTo>
                    <a:pt x="251" y="6115"/>
                    <a:pt x="298" y="6258"/>
                    <a:pt x="358" y="6412"/>
                  </a:cubicBezTo>
                  <a:cubicBezTo>
                    <a:pt x="465" y="6698"/>
                    <a:pt x="620" y="6960"/>
                    <a:pt x="798" y="7246"/>
                  </a:cubicBezTo>
                  <a:cubicBezTo>
                    <a:pt x="810" y="7258"/>
                    <a:pt x="810" y="7270"/>
                    <a:pt x="822" y="7293"/>
                  </a:cubicBezTo>
                  <a:lnTo>
                    <a:pt x="917" y="7424"/>
                  </a:lnTo>
                  <a:cubicBezTo>
                    <a:pt x="929" y="7436"/>
                    <a:pt x="929" y="7448"/>
                    <a:pt x="941" y="7472"/>
                  </a:cubicBezTo>
                  <a:cubicBezTo>
                    <a:pt x="953" y="7496"/>
                    <a:pt x="989" y="7531"/>
                    <a:pt x="1001" y="7555"/>
                  </a:cubicBezTo>
                  <a:cubicBezTo>
                    <a:pt x="1167" y="7782"/>
                    <a:pt x="1346" y="8020"/>
                    <a:pt x="1548" y="8270"/>
                  </a:cubicBezTo>
                  <a:lnTo>
                    <a:pt x="1822" y="8579"/>
                  </a:lnTo>
                  <a:cubicBezTo>
                    <a:pt x="1822" y="8579"/>
                    <a:pt x="2003" y="7769"/>
                    <a:pt x="2541" y="7769"/>
                  </a:cubicBezTo>
                  <a:cubicBezTo>
                    <a:pt x="2635" y="7769"/>
                    <a:pt x="2741" y="7794"/>
                    <a:pt x="2858" y="7853"/>
                  </a:cubicBezTo>
                  <a:cubicBezTo>
                    <a:pt x="2858" y="7853"/>
                    <a:pt x="3180" y="7746"/>
                    <a:pt x="3620" y="7543"/>
                  </a:cubicBezTo>
                  <a:cubicBezTo>
                    <a:pt x="4465" y="7139"/>
                    <a:pt x="5704" y="6377"/>
                    <a:pt x="5918" y="5305"/>
                  </a:cubicBezTo>
                  <a:lnTo>
                    <a:pt x="5918" y="5305"/>
                  </a:lnTo>
                  <a:cubicBezTo>
                    <a:pt x="5918" y="5305"/>
                    <a:pt x="5989" y="6400"/>
                    <a:pt x="5501" y="6674"/>
                  </a:cubicBezTo>
                  <a:cubicBezTo>
                    <a:pt x="5644" y="6615"/>
                    <a:pt x="7263" y="5936"/>
                    <a:pt x="8442" y="4829"/>
                  </a:cubicBezTo>
                  <a:cubicBezTo>
                    <a:pt x="8561" y="4722"/>
                    <a:pt x="8680" y="4603"/>
                    <a:pt x="8787" y="4484"/>
                  </a:cubicBezTo>
                  <a:cubicBezTo>
                    <a:pt x="9085" y="4138"/>
                    <a:pt x="9335" y="3769"/>
                    <a:pt x="9502" y="3376"/>
                  </a:cubicBezTo>
                  <a:cubicBezTo>
                    <a:pt x="9549" y="3269"/>
                    <a:pt x="9573" y="3150"/>
                    <a:pt x="9609" y="3055"/>
                  </a:cubicBezTo>
                  <a:cubicBezTo>
                    <a:pt x="9633" y="2948"/>
                    <a:pt x="9645" y="2840"/>
                    <a:pt x="9668" y="2733"/>
                  </a:cubicBezTo>
                  <a:cubicBezTo>
                    <a:pt x="9680" y="2709"/>
                    <a:pt x="9680" y="2698"/>
                    <a:pt x="9680" y="2662"/>
                  </a:cubicBezTo>
                  <a:cubicBezTo>
                    <a:pt x="9692" y="2531"/>
                    <a:pt x="9692" y="2376"/>
                    <a:pt x="9680" y="2233"/>
                  </a:cubicBezTo>
                  <a:cubicBezTo>
                    <a:pt x="9680" y="2150"/>
                    <a:pt x="9657" y="2067"/>
                    <a:pt x="9645" y="1995"/>
                  </a:cubicBezTo>
                  <a:cubicBezTo>
                    <a:pt x="9633" y="1947"/>
                    <a:pt x="9633" y="1900"/>
                    <a:pt x="9621" y="1852"/>
                  </a:cubicBezTo>
                  <a:cubicBezTo>
                    <a:pt x="9573" y="1674"/>
                    <a:pt x="9502" y="1519"/>
                    <a:pt x="9395" y="1352"/>
                  </a:cubicBezTo>
                  <a:lnTo>
                    <a:pt x="9299" y="1221"/>
                  </a:lnTo>
                  <a:cubicBezTo>
                    <a:pt x="9121" y="995"/>
                    <a:pt x="8918" y="804"/>
                    <a:pt x="8668" y="650"/>
                  </a:cubicBezTo>
                  <a:cubicBezTo>
                    <a:pt x="7999" y="223"/>
                    <a:pt x="7059" y="0"/>
                    <a:pt x="6050" y="0"/>
                  </a:cubicBezTo>
                  <a:close/>
                </a:path>
              </a:pathLst>
            </a:custGeom>
            <a:solidFill>
              <a:srgbClr val="3F0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355;p124">
              <a:extLst>
                <a:ext uri="{FF2B5EF4-FFF2-40B4-BE49-F238E27FC236}">
                  <a16:creationId xmlns:a16="http://schemas.microsoft.com/office/drawing/2014/main" id="{26D517A4-91A9-4A92-B844-9A5B79564D82}"/>
                </a:ext>
              </a:extLst>
            </p:cNvPr>
            <p:cNvSpPr/>
            <p:nvPr/>
          </p:nvSpPr>
          <p:spPr>
            <a:xfrm>
              <a:off x="7088181" y="1698800"/>
              <a:ext cx="48426" cy="18893"/>
            </a:xfrm>
            <a:custGeom>
              <a:avLst/>
              <a:gdLst/>
              <a:ahLst/>
              <a:cxnLst/>
              <a:rect l="l" t="t" r="r" b="b"/>
              <a:pathLst>
                <a:path w="1561" h="609" extrusionOk="0">
                  <a:moveTo>
                    <a:pt x="604" y="1"/>
                  </a:moveTo>
                  <a:cubicBezTo>
                    <a:pt x="488" y="1"/>
                    <a:pt x="385" y="41"/>
                    <a:pt x="310" y="145"/>
                  </a:cubicBezTo>
                  <a:cubicBezTo>
                    <a:pt x="1" y="609"/>
                    <a:pt x="179" y="609"/>
                    <a:pt x="179" y="609"/>
                  </a:cubicBezTo>
                  <a:lnTo>
                    <a:pt x="1560" y="490"/>
                  </a:lnTo>
                  <a:cubicBezTo>
                    <a:pt x="1560" y="490"/>
                    <a:pt x="1007" y="1"/>
                    <a:pt x="604" y="1"/>
                  </a:cubicBezTo>
                  <a:close/>
                </a:path>
              </a:pathLst>
            </a:custGeom>
            <a:solidFill>
              <a:srgbClr val="550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356;p124">
              <a:extLst>
                <a:ext uri="{FF2B5EF4-FFF2-40B4-BE49-F238E27FC236}">
                  <a16:creationId xmlns:a16="http://schemas.microsoft.com/office/drawing/2014/main" id="{858567E4-8525-410B-A618-F44EB68C0E2B}"/>
                </a:ext>
              </a:extLst>
            </p:cNvPr>
            <p:cNvSpPr/>
            <p:nvPr/>
          </p:nvSpPr>
          <p:spPr>
            <a:xfrm>
              <a:off x="6961144" y="1711209"/>
              <a:ext cx="63534" cy="45293"/>
            </a:xfrm>
            <a:custGeom>
              <a:avLst/>
              <a:gdLst/>
              <a:ahLst/>
              <a:cxnLst/>
              <a:rect l="l" t="t" r="r" b="b"/>
              <a:pathLst>
                <a:path w="2048" h="1460" extrusionOk="0">
                  <a:moveTo>
                    <a:pt x="1438" y="1"/>
                  </a:moveTo>
                  <a:cubicBezTo>
                    <a:pt x="801" y="1"/>
                    <a:pt x="0" y="1459"/>
                    <a:pt x="0" y="1459"/>
                  </a:cubicBezTo>
                  <a:lnTo>
                    <a:pt x="1869" y="578"/>
                  </a:lnTo>
                  <a:cubicBezTo>
                    <a:pt x="1869" y="578"/>
                    <a:pt x="2048" y="328"/>
                    <a:pt x="1655" y="66"/>
                  </a:cubicBezTo>
                  <a:cubicBezTo>
                    <a:pt x="1586" y="21"/>
                    <a:pt x="1513" y="1"/>
                    <a:pt x="1438" y="1"/>
                  </a:cubicBezTo>
                  <a:close/>
                </a:path>
              </a:pathLst>
            </a:custGeom>
            <a:solidFill>
              <a:srgbClr val="5506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357;p124">
              <a:extLst>
                <a:ext uri="{FF2B5EF4-FFF2-40B4-BE49-F238E27FC236}">
                  <a16:creationId xmlns:a16="http://schemas.microsoft.com/office/drawing/2014/main" id="{DFCBD834-FBF5-48C4-BD25-5A90F84C4633}"/>
                </a:ext>
              </a:extLst>
            </p:cNvPr>
            <p:cNvSpPr/>
            <p:nvPr/>
          </p:nvSpPr>
          <p:spPr>
            <a:xfrm>
              <a:off x="6985869" y="1749429"/>
              <a:ext cx="34032" cy="58881"/>
            </a:xfrm>
            <a:custGeom>
              <a:avLst/>
              <a:gdLst/>
              <a:ahLst/>
              <a:cxnLst/>
              <a:rect l="l" t="t" r="r" b="b"/>
              <a:pathLst>
                <a:path w="1097" h="1898" extrusionOk="0">
                  <a:moveTo>
                    <a:pt x="1025" y="1"/>
                  </a:moveTo>
                  <a:cubicBezTo>
                    <a:pt x="989" y="180"/>
                    <a:pt x="810" y="358"/>
                    <a:pt x="679" y="465"/>
                  </a:cubicBezTo>
                  <a:cubicBezTo>
                    <a:pt x="616" y="402"/>
                    <a:pt x="539" y="373"/>
                    <a:pt x="459" y="373"/>
                  </a:cubicBezTo>
                  <a:cubicBezTo>
                    <a:pt x="434" y="373"/>
                    <a:pt x="408" y="376"/>
                    <a:pt x="382" y="382"/>
                  </a:cubicBezTo>
                  <a:cubicBezTo>
                    <a:pt x="132" y="441"/>
                    <a:pt x="1" y="822"/>
                    <a:pt x="84" y="1239"/>
                  </a:cubicBezTo>
                  <a:cubicBezTo>
                    <a:pt x="174" y="1631"/>
                    <a:pt x="422" y="1897"/>
                    <a:pt x="669" y="1897"/>
                  </a:cubicBezTo>
                  <a:cubicBezTo>
                    <a:pt x="684" y="1897"/>
                    <a:pt x="700" y="1896"/>
                    <a:pt x="715" y="1894"/>
                  </a:cubicBezTo>
                  <a:cubicBezTo>
                    <a:pt x="965" y="1834"/>
                    <a:pt x="1096" y="1453"/>
                    <a:pt x="1013" y="1037"/>
                  </a:cubicBezTo>
                  <a:cubicBezTo>
                    <a:pt x="977" y="906"/>
                    <a:pt x="929" y="799"/>
                    <a:pt x="870" y="703"/>
                  </a:cubicBezTo>
                  <a:cubicBezTo>
                    <a:pt x="1025" y="453"/>
                    <a:pt x="1025" y="1"/>
                    <a:pt x="1025" y="1"/>
                  </a:cubicBezTo>
                  <a:close/>
                </a:path>
              </a:pathLst>
            </a:custGeom>
            <a:solidFill>
              <a:srgbClr val="1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358;p124">
              <a:extLst>
                <a:ext uri="{FF2B5EF4-FFF2-40B4-BE49-F238E27FC236}">
                  <a16:creationId xmlns:a16="http://schemas.microsoft.com/office/drawing/2014/main" id="{8254D15F-CF63-4F5B-B1FD-7396E02A1A78}"/>
                </a:ext>
              </a:extLst>
            </p:cNvPr>
            <p:cNvSpPr/>
            <p:nvPr/>
          </p:nvSpPr>
          <p:spPr>
            <a:xfrm>
              <a:off x="6971474" y="1774371"/>
              <a:ext cx="35117" cy="11975"/>
            </a:xfrm>
            <a:custGeom>
              <a:avLst/>
              <a:gdLst/>
              <a:ahLst/>
              <a:cxnLst/>
              <a:rect l="l" t="t" r="r" b="b"/>
              <a:pathLst>
                <a:path w="1132" h="386" extrusionOk="0">
                  <a:moveTo>
                    <a:pt x="479" y="0"/>
                  </a:moveTo>
                  <a:cubicBezTo>
                    <a:pt x="203" y="0"/>
                    <a:pt x="0" y="102"/>
                    <a:pt x="0" y="102"/>
                  </a:cubicBezTo>
                  <a:cubicBezTo>
                    <a:pt x="0" y="102"/>
                    <a:pt x="227" y="328"/>
                    <a:pt x="536" y="376"/>
                  </a:cubicBezTo>
                  <a:cubicBezTo>
                    <a:pt x="580" y="382"/>
                    <a:pt x="624" y="385"/>
                    <a:pt x="667" y="385"/>
                  </a:cubicBezTo>
                  <a:cubicBezTo>
                    <a:pt x="922" y="385"/>
                    <a:pt x="1131" y="280"/>
                    <a:pt x="1131" y="280"/>
                  </a:cubicBezTo>
                  <a:cubicBezTo>
                    <a:pt x="1131" y="280"/>
                    <a:pt x="905" y="54"/>
                    <a:pt x="596" y="7"/>
                  </a:cubicBezTo>
                  <a:cubicBezTo>
                    <a:pt x="556" y="2"/>
                    <a:pt x="517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359;p124">
              <a:extLst>
                <a:ext uri="{FF2B5EF4-FFF2-40B4-BE49-F238E27FC236}">
                  <a16:creationId xmlns:a16="http://schemas.microsoft.com/office/drawing/2014/main" id="{8215A7E4-EEC2-40F0-8347-86AF0A25FF2C}"/>
                </a:ext>
              </a:extLst>
            </p:cNvPr>
            <p:cNvSpPr/>
            <p:nvPr/>
          </p:nvSpPr>
          <p:spPr>
            <a:xfrm>
              <a:off x="7095564" y="1740588"/>
              <a:ext cx="26276" cy="43711"/>
            </a:xfrm>
            <a:custGeom>
              <a:avLst/>
              <a:gdLst/>
              <a:ahLst/>
              <a:cxnLst/>
              <a:rect l="l" t="t" r="r" b="b"/>
              <a:pathLst>
                <a:path w="847" h="1409" extrusionOk="0">
                  <a:moveTo>
                    <a:pt x="727" y="0"/>
                  </a:moveTo>
                  <a:lnTo>
                    <a:pt x="727" y="0"/>
                  </a:lnTo>
                  <a:cubicBezTo>
                    <a:pt x="715" y="119"/>
                    <a:pt x="584" y="238"/>
                    <a:pt x="489" y="310"/>
                  </a:cubicBezTo>
                  <a:cubicBezTo>
                    <a:pt x="446" y="284"/>
                    <a:pt x="397" y="264"/>
                    <a:pt x="351" y="264"/>
                  </a:cubicBezTo>
                  <a:cubicBezTo>
                    <a:pt x="333" y="264"/>
                    <a:pt x="315" y="267"/>
                    <a:pt x="299" y="274"/>
                  </a:cubicBezTo>
                  <a:cubicBezTo>
                    <a:pt x="108" y="310"/>
                    <a:pt x="1" y="595"/>
                    <a:pt x="72" y="905"/>
                  </a:cubicBezTo>
                  <a:cubicBezTo>
                    <a:pt x="150" y="1203"/>
                    <a:pt x="329" y="1409"/>
                    <a:pt x="507" y="1409"/>
                  </a:cubicBezTo>
                  <a:cubicBezTo>
                    <a:pt x="521" y="1409"/>
                    <a:pt x="535" y="1408"/>
                    <a:pt x="549" y="1405"/>
                  </a:cubicBezTo>
                  <a:cubicBezTo>
                    <a:pt x="751" y="1357"/>
                    <a:pt x="846" y="1072"/>
                    <a:pt x="775" y="762"/>
                  </a:cubicBezTo>
                  <a:cubicBezTo>
                    <a:pt x="751" y="643"/>
                    <a:pt x="703" y="536"/>
                    <a:pt x="644" y="465"/>
                  </a:cubicBezTo>
                  <a:cubicBezTo>
                    <a:pt x="727" y="298"/>
                    <a:pt x="727" y="0"/>
                    <a:pt x="727" y="0"/>
                  </a:cubicBezTo>
                  <a:close/>
                </a:path>
              </a:pathLst>
            </a:custGeom>
            <a:solidFill>
              <a:srgbClr val="16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360;p124">
              <a:extLst>
                <a:ext uri="{FF2B5EF4-FFF2-40B4-BE49-F238E27FC236}">
                  <a16:creationId xmlns:a16="http://schemas.microsoft.com/office/drawing/2014/main" id="{ED183128-99D3-41C7-A22A-FDD5C26CF8FA}"/>
                </a:ext>
              </a:extLst>
            </p:cNvPr>
            <p:cNvSpPr/>
            <p:nvPr/>
          </p:nvSpPr>
          <p:spPr>
            <a:xfrm>
              <a:off x="7105926" y="1753493"/>
              <a:ext cx="20692" cy="14084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667" y="1"/>
                  </a:moveTo>
                  <a:cubicBezTo>
                    <a:pt x="667" y="1"/>
                    <a:pt x="453" y="13"/>
                    <a:pt x="262" y="132"/>
                  </a:cubicBezTo>
                  <a:cubicBezTo>
                    <a:pt x="84" y="251"/>
                    <a:pt x="0" y="453"/>
                    <a:pt x="0" y="453"/>
                  </a:cubicBezTo>
                  <a:cubicBezTo>
                    <a:pt x="0" y="453"/>
                    <a:pt x="215" y="430"/>
                    <a:pt x="393" y="310"/>
                  </a:cubicBezTo>
                  <a:cubicBezTo>
                    <a:pt x="572" y="191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361;p124">
              <a:extLst>
                <a:ext uri="{FF2B5EF4-FFF2-40B4-BE49-F238E27FC236}">
                  <a16:creationId xmlns:a16="http://schemas.microsoft.com/office/drawing/2014/main" id="{3C4FE5F8-8ADD-4DF2-8D42-B58FD8AEBD6A}"/>
                </a:ext>
              </a:extLst>
            </p:cNvPr>
            <p:cNvSpPr/>
            <p:nvPr/>
          </p:nvSpPr>
          <p:spPr>
            <a:xfrm>
              <a:off x="7074531" y="1753152"/>
              <a:ext cx="26990" cy="89407"/>
            </a:xfrm>
            <a:custGeom>
              <a:avLst/>
              <a:gdLst/>
              <a:ahLst/>
              <a:cxnLst/>
              <a:rect l="l" t="t" r="r" b="b"/>
              <a:pathLst>
                <a:path w="870" h="2882" extrusionOk="0">
                  <a:moveTo>
                    <a:pt x="417" y="0"/>
                  </a:moveTo>
                  <a:cubicBezTo>
                    <a:pt x="369" y="24"/>
                    <a:pt x="322" y="60"/>
                    <a:pt x="298" y="107"/>
                  </a:cubicBezTo>
                  <a:lnTo>
                    <a:pt x="203" y="238"/>
                  </a:lnTo>
                  <a:cubicBezTo>
                    <a:pt x="143" y="321"/>
                    <a:pt x="95" y="429"/>
                    <a:pt x="72" y="536"/>
                  </a:cubicBezTo>
                  <a:cubicBezTo>
                    <a:pt x="0" y="738"/>
                    <a:pt x="0" y="952"/>
                    <a:pt x="24" y="1155"/>
                  </a:cubicBezTo>
                  <a:cubicBezTo>
                    <a:pt x="119" y="1619"/>
                    <a:pt x="191" y="2024"/>
                    <a:pt x="631" y="2203"/>
                  </a:cubicBezTo>
                  <a:cubicBezTo>
                    <a:pt x="572" y="2322"/>
                    <a:pt x="512" y="2405"/>
                    <a:pt x="441" y="2512"/>
                  </a:cubicBezTo>
                  <a:cubicBezTo>
                    <a:pt x="381" y="2584"/>
                    <a:pt x="310" y="2667"/>
                    <a:pt x="250" y="2738"/>
                  </a:cubicBezTo>
                  <a:cubicBezTo>
                    <a:pt x="238" y="2750"/>
                    <a:pt x="215" y="2762"/>
                    <a:pt x="191" y="2822"/>
                  </a:cubicBezTo>
                  <a:lnTo>
                    <a:pt x="179" y="2846"/>
                  </a:lnTo>
                  <a:cubicBezTo>
                    <a:pt x="179" y="2857"/>
                    <a:pt x="155" y="2869"/>
                    <a:pt x="143" y="2881"/>
                  </a:cubicBezTo>
                  <a:lnTo>
                    <a:pt x="238" y="2881"/>
                  </a:lnTo>
                  <a:cubicBezTo>
                    <a:pt x="322" y="2869"/>
                    <a:pt x="417" y="2786"/>
                    <a:pt x="476" y="2727"/>
                  </a:cubicBezTo>
                  <a:lnTo>
                    <a:pt x="655" y="2500"/>
                  </a:lnTo>
                  <a:cubicBezTo>
                    <a:pt x="679" y="2465"/>
                    <a:pt x="869" y="2107"/>
                    <a:pt x="869" y="2107"/>
                  </a:cubicBezTo>
                  <a:cubicBezTo>
                    <a:pt x="679" y="2036"/>
                    <a:pt x="500" y="1869"/>
                    <a:pt x="381" y="1691"/>
                  </a:cubicBezTo>
                  <a:cubicBezTo>
                    <a:pt x="274" y="1548"/>
                    <a:pt x="203" y="1369"/>
                    <a:pt x="179" y="1191"/>
                  </a:cubicBezTo>
                  <a:cubicBezTo>
                    <a:pt x="143" y="1000"/>
                    <a:pt x="143" y="798"/>
                    <a:pt x="179" y="619"/>
                  </a:cubicBezTo>
                  <a:cubicBezTo>
                    <a:pt x="191" y="536"/>
                    <a:pt x="215" y="441"/>
                    <a:pt x="250" y="357"/>
                  </a:cubicBezTo>
                  <a:cubicBezTo>
                    <a:pt x="274" y="262"/>
                    <a:pt x="322" y="190"/>
                    <a:pt x="369" y="107"/>
                  </a:cubicBezTo>
                  <a:cubicBezTo>
                    <a:pt x="381" y="71"/>
                    <a:pt x="393" y="24"/>
                    <a:pt x="417" y="0"/>
                  </a:cubicBezTo>
                  <a:close/>
                </a:path>
              </a:pathLst>
            </a:custGeom>
            <a:solidFill>
              <a:srgbClr val="A04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362;p124">
              <a:extLst>
                <a:ext uri="{FF2B5EF4-FFF2-40B4-BE49-F238E27FC236}">
                  <a16:creationId xmlns:a16="http://schemas.microsoft.com/office/drawing/2014/main" id="{F98A0055-735E-456F-9A63-1E78E035B337}"/>
                </a:ext>
              </a:extLst>
            </p:cNvPr>
            <p:cNvSpPr/>
            <p:nvPr/>
          </p:nvSpPr>
          <p:spPr>
            <a:xfrm>
              <a:off x="7005072" y="1861389"/>
              <a:ext cx="85002" cy="32232"/>
            </a:xfrm>
            <a:custGeom>
              <a:avLst/>
              <a:gdLst/>
              <a:ahLst/>
              <a:cxnLst/>
              <a:rect l="l" t="t" r="r" b="b"/>
              <a:pathLst>
                <a:path w="2740" h="1039" extrusionOk="0">
                  <a:moveTo>
                    <a:pt x="1571" y="0"/>
                  </a:moveTo>
                  <a:cubicBezTo>
                    <a:pt x="1147" y="0"/>
                    <a:pt x="618" y="35"/>
                    <a:pt x="1" y="142"/>
                  </a:cubicBezTo>
                  <a:cubicBezTo>
                    <a:pt x="1" y="142"/>
                    <a:pt x="393" y="1038"/>
                    <a:pt x="1318" y="1038"/>
                  </a:cubicBezTo>
                  <a:cubicBezTo>
                    <a:pt x="1346" y="1038"/>
                    <a:pt x="1376" y="1037"/>
                    <a:pt x="1406" y="1035"/>
                  </a:cubicBezTo>
                  <a:cubicBezTo>
                    <a:pt x="2394" y="976"/>
                    <a:pt x="2739" y="107"/>
                    <a:pt x="2739" y="107"/>
                  </a:cubicBezTo>
                  <a:cubicBezTo>
                    <a:pt x="2739" y="107"/>
                    <a:pt x="2318" y="0"/>
                    <a:pt x="15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363;p124">
              <a:extLst>
                <a:ext uri="{FF2B5EF4-FFF2-40B4-BE49-F238E27FC236}">
                  <a16:creationId xmlns:a16="http://schemas.microsoft.com/office/drawing/2014/main" id="{ACF43413-6587-4CE1-A084-34A4CD47B969}"/>
                </a:ext>
              </a:extLst>
            </p:cNvPr>
            <p:cNvSpPr/>
            <p:nvPr/>
          </p:nvSpPr>
          <p:spPr>
            <a:xfrm>
              <a:off x="7112192" y="1793574"/>
              <a:ext cx="45479" cy="29968"/>
            </a:xfrm>
            <a:custGeom>
              <a:avLst/>
              <a:gdLst/>
              <a:ahLst/>
              <a:cxnLst/>
              <a:rect l="l" t="t" r="r" b="b"/>
              <a:pathLst>
                <a:path w="1466" h="966" extrusionOk="0">
                  <a:moveTo>
                    <a:pt x="1150" y="0"/>
                  </a:moveTo>
                  <a:cubicBezTo>
                    <a:pt x="989" y="0"/>
                    <a:pt x="766" y="74"/>
                    <a:pt x="548" y="209"/>
                  </a:cubicBezTo>
                  <a:cubicBezTo>
                    <a:pt x="203" y="435"/>
                    <a:pt x="1" y="733"/>
                    <a:pt x="108" y="888"/>
                  </a:cubicBezTo>
                  <a:cubicBezTo>
                    <a:pt x="147" y="940"/>
                    <a:pt x="218" y="965"/>
                    <a:pt x="309" y="965"/>
                  </a:cubicBezTo>
                  <a:cubicBezTo>
                    <a:pt x="467" y="965"/>
                    <a:pt x="686" y="889"/>
                    <a:pt x="906" y="745"/>
                  </a:cubicBezTo>
                  <a:cubicBezTo>
                    <a:pt x="1251" y="531"/>
                    <a:pt x="1465" y="233"/>
                    <a:pt x="1358" y="78"/>
                  </a:cubicBezTo>
                  <a:cubicBezTo>
                    <a:pt x="1318" y="25"/>
                    <a:pt x="1245" y="0"/>
                    <a:pt x="1150" y="0"/>
                  </a:cubicBezTo>
                  <a:close/>
                </a:path>
              </a:pathLst>
            </a:custGeom>
            <a:solidFill>
              <a:srgbClr val="E18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364;p124">
              <a:extLst>
                <a:ext uri="{FF2B5EF4-FFF2-40B4-BE49-F238E27FC236}">
                  <a16:creationId xmlns:a16="http://schemas.microsoft.com/office/drawing/2014/main" id="{4BDDBF07-BEC0-4BD0-B54A-7A7E3D949381}"/>
                </a:ext>
              </a:extLst>
            </p:cNvPr>
            <p:cNvSpPr/>
            <p:nvPr/>
          </p:nvSpPr>
          <p:spPr>
            <a:xfrm>
              <a:off x="6962974" y="1815786"/>
              <a:ext cx="68374" cy="29782"/>
            </a:xfrm>
            <a:custGeom>
              <a:avLst/>
              <a:gdLst/>
              <a:ahLst/>
              <a:cxnLst/>
              <a:rect l="l" t="t" r="r" b="b"/>
              <a:pathLst>
                <a:path w="2204" h="960" extrusionOk="0">
                  <a:moveTo>
                    <a:pt x="984" y="1"/>
                  </a:moveTo>
                  <a:cubicBezTo>
                    <a:pt x="452" y="1"/>
                    <a:pt x="35" y="192"/>
                    <a:pt x="24" y="434"/>
                  </a:cubicBezTo>
                  <a:cubicBezTo>
                    <a:pt x="1" y="708"/>
                    <a:pt x="477" y="922"/>
                    <a:pt x="1096" y="958"/>
                  </a:cubicBezTo>
                  <a:cubicBezTo>
                    <a:pt x="1130" y="959"/>
                    <a:pt x="1163" y="960"/>
                    <a:pt x="1196" y="960"/>
                  </a:cubicBezTo>
                  <a:cubicBezTo>
                    <a:pt x="1745" y="960"/>
                    <a:pt x="2180" y="776"/>
                    <a:pt x="2191" y="529"/>
                  </a:cubicBezTo>
                  <a:cubicBezTo>
                    <a:pt x="2203" y="255"/>
                    <a:pt x="1727" y="29"/>
                    <a:pt x="1120" y="5"/>
                  </a:cubicBezTo>
                  <a:cubicBezTo>
                    <a:pt x="1074" y="2"/>
                    <a:pt x="1028" y="1"/>
                    <a:pt x="984" y="1"/>
                  </a:cubicBezTo>
                  <a:close/>
                </a:path>
              </a:pathLst>
            </a:custGeom>
            <a:solidFill>
              <a:srgbClr val="E18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365;p124">
              <a:extLst>
                <a:ext uri="{FF2B5EF4-FFF2-40B4-BE49-F238E27FC236}">
                  <a16:creationId xmlns:a16="http://schemas.microsoft.com/office/drawing/2014/main" id="{FB4F182C-4C15-4A96-B81C-8B3546C6EE58}"/>
                </a:ext>
              </a:extLst>
            </p:cNvPr>
            <p:cNvSpPr/>
            <p:nvPr/>
          </p:nvSpPr>
          <p:spPr>
            <a:xfrm>
              <a:off x="6651601" y="2003938"/>
              <a:ext cx="262636" cy="348693"/>
            </a:xfrm>
            <a:custGeom>
              <a:avLst/>
              <a:gdLst/>
              <a:ahLst/>
              <a:cxnLst/>
              <a:rect l="l" t="t" r="r" b="b"/>
              <a:pathLst>
                <a:path w="8466" h="11240" extrusionOk="0">
                  <a:moveTo>
                    <a:pt x="4942" y="0"/>
                  </a:moveTo>
                  <a:cubicBezTo>
                    <a:pt x="4942" y="0"/>
                    <a:pt x="4323" y="238"/>
                    <a:pt x="3763" y="619"/>
                  </a:cubicBezTo>
                  <a:cubicBezTo>
                    <a:pt x="3191" y="1012"/>
                    <a:pt x="1" y="8906"/>
                    <a:pt x="1" y="8906"/>
                  </a:cubicBezTo>
                  <a:lnTo>
                    <a:pt x="6859" y="11240"/>
                  </a:lnTo>
                  <a:cubicBezTo>
                    <a:pt x="6859" y="11240"/>
                    <a:pt x="8466" y="5263"/>
                    <a:pt x="8228" y="4608"/>
                  </a:cubicBezTo>
                  <a:cubicBezTo>
                    <a:pt x="7990" y="3965"/>
                    <a:pt x="4942" y="0"/>
                    <a:pt x="4942" y="0"/>
                  </a:cubicBezTo>
                  <a:close/>
                </a:path>
              </a:pathLst>
            </a:custGeom>
            <a:solidFill>
              <a:srgbClr val="FF8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366;p124">
              <a:extLst>
                <a:ext uri="{FF2B5EF4-FFF2-40B4-BE49-F238E27FC236}">
                  <a16:creationId xmlns:a16="http://schemas.microsoft.com/office/drawing/2014/main" id="{DCF2D3ED-C026-47DE-B1F3-FA94715E6C7B}"/>
                </a:ext>
              </a:extLst>
            </p:cNvPr>
            <p:cNvSpPr/>
            <p:nvPr/>
          </p:nvSpPr>
          <p:spPr>
            <a:xfrm>
              <a:off x="6735455" y="2724559"/>
              <a:ext cx="236422" cy="248242"/>
            </a:xfrm>
            <a:custGeom>
              <a:avLst/>
              <a:gdLst/>
              <a:ahLst/>
              <a:cxnLst/>
              <a:rect l="l" t="t" r="r" b="b"/>
              <a:pathLst>
                <a:path w="7621" h="8002" extrusionOk="0">
                  <a:moveTo>
                    <a:pt x="2179" y="0"/>
                  </a:moveTo>
                  <a:lnTo>
                    <a:pt x="0" y="1191"/>
                  </a:lnTo>
                  <a:lnTo>
                    <a:pt x="774" y="2620"/>
                  </a:lnTo>
                  <a:lnTo>
                    <a:pt x="691" y="3310"/>
                  </a:lnTo>
                  <a:cubicBezTo>
                    <a:pt x="691" y="3819"/>
                    <a:pt x="2863" y="8002"/>
                    <a:pt x="3196" y="8002"/>
                  </a:cubicBezTo>
                  <a:cubicBezTo>
                    <a:pt x="3199" y="8002"/>
                    <a:pt x="3201" y="8002"/>
                    <a:pt x="3203" y="8001"/>
                  </a:cubicBezTo>
                  <a:cubicBezTo>
                    <a:pt x="3286" y="7989"/>
                    <a:pt x="3382" y="7954"/>
                    <a:pt x="3465" y="7930"/>
                  </a:cubicBezTo>
                  <a:cubicBezTo>
                    <a:pt x="3608" y="7882"/>
                    <a:pt x="3727" y="7823"/>
                    <a:pt x="3810" y="7799"/>
                  </a:cubicBezTo>
                  <a:lnTo>
                    <a:pt x="3906" y="7751"/>
                  </a:lnTo>
                  <a:cubicBezTo>
                    <a:pt x="3906" y="7751"/>
                    <a:pt x="4084" y="7775"/>
                    <a:pt x="4287" y="7775"/>
                  </a:cubicBezTo>
                  <a:cubicBezTo>
                    <a:pt x="4418" y="7775"/>
                    <a:pt x="4537" y="7763"/>
                    <a:pt x="4656" y="7751"/>
                  </a:cubicBezTo>
                  <a:cubicBezTo>
                    <a:pt x="4775" y="7739"/>
                    <a:pt x="4870" y="7692"/>
                    <a:pt x="4918" y="7620"/>
                  </a:cubicBezTo>
                  <a:cubicBezTo>
                    <a:pt x="4941" y="7537"/>
                    <a:pt x="4894" y="7239"/>
                    <a:pt x="4822" y="6858"/>
                  </a:cubicBezTo>
                  <a:cubicBezTo>
                    <a:pt x="4634" y="5917"/>
                    <a:pt x="4236" y="4429"/>
                    <a:pt x="4331" y="4429"/>
                  </a:cubicBezTo>
                  <a:cubicBezTo>
                    <a:pt x="4332" y="4429"/>
                    <a:pt x="4333" y="4429"/>
                    <a:pt x="4334" y="4429"/>
                  </a:cubicBezTo>
                  <a:cubicBezTo>
                    <a:pt x="4477" y="4489"/>
                    <a:pt x="6192" y="7477"/>
                    <a:pt x="6192" y="7477"/>
                  </a:cubicBezTo>
                  <a:cubicBezTo>
                    <a:pt x="6192" y="7477"/>
                    <a:pt x="6239" y="7493"/>
                    <a:pt x="6310" y="7493"/>
                  </a:cubicBezTo>
                  <a:cubicBezTo>
                    <a:pt x="6345" y="7493"/>
                    <a:pt x="6386" y="7489"/>
                    <a:pt x="6430" y="7477"/>
                  </a:cubicBezTo>
                  <a:cubicBezTo>
                    <a:pt x="6525" y="7466"/>
                    <a:pt x="6620" y="7442"/>
                    <a:pt x="6715" y="7382"/>
                  </a:cubicBezTo>
                  <a:cubicBezTo>
                    <a:pt x="6965" y="7204"/>
                    <a:pt x="5120" y="2572"/>
                    <a:pt x="5120" y="2572"/>
                  </a:cubicBezTo>
                  <a:lnTo>
                    <a:pt x="5120" y="2572"/>
                  </a:lnTo>
                  <a:cubicBezTo>
                    <a:pt x="5612" y="2822"/>
                    <a:pt x="6169" y="2956"/>
                    <a:pt x="6724" y="2956"/>
                  </a:cubicBezTo>
                  <a:cubicBezTo>
                    <a:pt x="6961" y="2956"/>
                    <a:pt x="7198" y="2932"/>
                    <a:pt x="7430" y="2882"/>
                  </a:cubicBezTo>
                  <a:lnTo>
                    <a:pt x="7442" y="2882"/>
                  </a:lnTo>
                  <a:cubicBezTo>
                    <a:pt x="7513" y="2870"/>
                    <a:pt x="7596" y="2822"/>
                    <a:pt x="7608" y="2763"/>
                  </a:cubicBezTo>
                  <a:cubicBezTo>
                    <a:pt x="7620" y="2715"/>
                    <a:pt x="7620" y="2691"/>
                    <a:pt x="7608" y="2667"/>
                  </a:cubicBezTo>
                  <a:cubicBezTo>
                    <a:pt x="7549" y="2382"/>
                    <a:pt x="7311" y="2167"/>
                    <a:pt x="7061" y="2048"/>
                  </a:cubicBezTo>
                  <a:cubicBezTo>
                    <a:pt x="6799" y="1917"/>
                    <a:pt x="6525" y="1858"/>
                    <a:pt x="6251" y="1774"/>
                  </a:cubicBezTo>
                  <a:cubicBezTo>
                    <a:pt x="5751" y="1584"/>
                    <a:pt x="5334" y="1227"/>
                    <a:pt x="4929" y="881"/>
                  </a:cubicBezTo>
                  <a:cubicBezTo>
                    <a:pt x="4649" y="630"/>
                    <a:pt x="4221" y="555"/>
                    <a:pt x="3812" y="555"/>
                  </a:cubicBezTo>
                  <a:cubicBezTo>
                    <a:pt x="3214" y="555"/>
                    <a:pt x="2655" y="715"/>
                    <a:pt x="2655" y="715"/>
                  </a:cubicBezTo>
                  <a:cubicBezTo>
                    <a:pt x="2655" y="715"/>
                    <a:pt x="2393" y="310"/>
                    <a:pt x="2179" y="0"/>
                  </a:cubicBezTo>
                  <a:close/>
                </a:path>
              </a:pathLst>
            </a:custGeom>
            <a:solidFill>
              <a:srgbClr val="CC7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367;p124">
              <a:extLst>
                <a:ext uri="{FF2B5EF4-FFF2-40B4-BE49-F238E27FC236}">
                  <a16:creationId xmlns:a16="http://schemas.microsoft.com/office/drawing/2014/main" id="{A684DF01-0CD9-4D97-BE98-ED8FC86BF952}"/>
                </a:ext>
              </a:extLst>
            </p:cNvPr>
            <p:cNvSpPr/>
            <p:nvPr/>
          </p:nvSpPr>
          <p:spPr>
            <a:xfrm>
              <a:off x="6852162" y="2898906"/>
              <a:ext cx="27362" cy="66885"/>
            </a:xfrm>
            <a:custGeom>
              <a:avLst/>
              <a:gdLst/>
              <a:ahLst/>
              <a:cxnLst/>
              <a:rect l="l" t="t" r="r" b="b"/>
              <a:pathLst>
                <a:path w="882" h="2156" extrusionOk="0">
                  <a:moveTo>
                    <a:pt x="1" y="0"/>
                  </a:moveTo>
                  <a:cubicBezTo>
                    <a:pt x="1" y="12"/>
                    <a:pt x="13" y="238"/>
                    <a:pt x="84" y="572"/>
                  </a:cubicBezTo>
                  <a:cubicBezTo>
                    <a:pt x="132" y="929"/>
                    <a:pt x="239" y="1405"/>
                    <a:pt x="417" y="1905"/>
                  </a:cubicBezTo>
                  <a:cubicBezTo>
                    <a:pt x="453" y="2000"/>
                    <a:pt x="501" y="2072"/>
                    <a:pt x="525" y="2155"/>
                  </a:cubicBezTo>
                  <a:cubicBezTo>
                    <a:pt x="644" y="2155"/>
                    <a:pt x="775" y="2143"/>
                    <a:pt x="882" y="2143"/>
                  </a:cubicBezTo>
                  <a:cubicBezTo>
                    <a:pt x="846" y="2024"/>
                    <a:pt x="810" y="1905"/>
                    <a:pt x="763" y="1786"/>
                  </a:cubicBezTo>
                  <a:cubicBezTo>
                    <a:pt x="584" y="1298"/>
                    <a:pt x="394" y="857"/>
                    <a:pt x="239" y="524"/>
                  </a:cubicBezTo>
                  <a:cubicBezTo>
                    <a:pt x="108" y="214"/>
                    <a:pt x="13" y="36"/>
                    <a:pt x="1" y="0"/>
                  </a:cubicBezTo>
                  <a:close/>
                </a:path>
              </a:pathLst>
            </a:custGeom>
            <a:solidFill>
              <a:srgbClr val="A04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368;p124">
              <a:extLst>
                <a:ext uri="{FF2B5EF4-FFF2-40B4-BE49-F238E27FC236}">
                  <a16:creationId xmlns:a16="http://schemas.microsoft.com/office/drawing/2014/main" id="{AB958A78-05E2-42F1-8D67-AA0E1A76F99A}"/>
                </a:ext>
              </a:extLst>
            </p:cNvPr>
            <p:cNvSpPr/>
            <p:nvPr/>
          </p:nvSpPr>
          <p:spPr>
            <a:xfrm>
              <a:off x="6830012" y="2922545"/>
              <a:ext cx="23670" cy="48023"/>
            </a:xfrm>
            <a:custGeom>
              <a:avLst/>
              <a:gdLst/>
              <a:ahLst/>
              <a:cxnLst/>
              <a:rect l="l" t="t" r="r" b="b"/>
              <a:pathLst>
                <a:path w="763" h="1548" extrusionOk="0">
                  <a:moveTo>
                    <a:pt x="0" y="0"/>
                  </a:moveTo>
                  <a:cubicBezTo>
                    <a:pt x="0" y="48"/>
                    <a:pt x="107" y="750"/>
                    <a:pt x="417" y="1548"/>
                  </a:cubicBezTo>
                  <a:cubicBezTo>
                    <a:pt x="560" y="1500"/>
                    <a:pt x="679" y="1465"/>
                    <a:pt x="762" y="1417"/>
                  </a:cubicBezTo>
                  <a:cubicBezTo>
                    <a:pt x="441" y="607"/>
                    <a:pt x="36" y="36"/>
                    <a:pt x="0" y="0"/>
                  </a:cubicBezTo>
                  <a:close/>
                </a:path>
              </a:pathLst>
            </a:custGeom>
            <a:solidFill>
              <a:srgbClr val="A04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369;p124">
              <a:extLst>
                <a:ext uri="{FF2B5EF4-FFF2-40B4-BE49-F238E27FC236}">
                  <a16:creationId xmlns:a16="http://schemas.microsoft.com/office/drawing/2014/main" id="{21364A16-E578-40CC-87B2-1AA799F0E531}"/>
                </a:ext>
              </a:extLst>
            </p:cNvPr>
            <p:cNvSpPr/>
            <p:nvPr/>
          </p:nvSpPr>
          <p:spPr>
            <a:xfrm>
              <a:off x="6786797" y="2724559"/>
              <a:ext cx="185080" cy="89407"/>
            </a:xfrm>
            <a:custGeom>
              <a:avLst/>
              <a:gdLst/>
              <a:ahLst/>
              <a:cxnLst/>
              <a:rect l="l" t="t" r="r" b="b"/>
              <a:pathLst>
                <a:path w="5966" h="2882" extrusionOk="0">
                  <a:moveTo>
                    <a:pt x="524" y="0"/>
                  </a:moveTo>
                  <a:lnTo>
                    <a:pt x="0" y="262"/>
                  </a:lnTo>
                  <a:cubicBezTo>
                    <a:pt x="84" y="441"/>
                    <a:pt x="191" y="608"/>
                    <a:pt x="298" y="774"/>
                  </a:cubicBezTo>
                  <a:cubicBezTo>
                    <a:pt x="369" y="893"/>
                    <a:pt x="465" y="1012"/>
                    <a:pt x="584" y="1084"/>
                  </a:cubicBezTo>
                  <a:cubicBezTo>
                    <a:pt x="669" y="1140"/>
                    <a:pt x="770" y="1155"/>
                    <a:pt x="874" y="1155"/>
                  </a:cubicBezTo>
                  <a:cubicBezTo>
                    <a:pt x="945" y="1155"/>
                    <a:pt x="1016" y="1148"/>
                    <a:pt x="1084" y="1143"/>
                  </a:cubicBezTo>
                  <a:cubicBezTo>
                    <a:pt x="1423" y="1107"/>
                    <a:pt x="1766" y="1051"/>
                    <a:pt x="2105" y="1051"/>
                  </a:cubicBezTo>
                  <a:cubicBezTo>
                    <a:pt x="2315" y="1051"/>
                    <a:pt x="2522" y="1072"/>
                    <a:pt x="2727" y="1131"/>
                  </a:cubicBezTo>
                  <a:cubicBezTo>
                    <a:pt x="3346" y="1310"/>
                    <a:pt x="3834" y="1810"/>
                    <a:pt x="4417" y="2096"/>
                  </a:cubicBezTo>
                  <a:cubicBezTo>
                    <a:pt x="4834" y="2310"/>
                    <a:pt x="5322" y="2417"/>
                    <a:pt x="5668" y="2751"/>
                  </a:cubicBezTo>
                  <a:cubicBezTo>
                    <a:pt x="5715" y="2798"/>
                    <a:pt x="5739" y="2846"/>
                    <a:pt x="5787" y="2882"/>
                  </a:cubicBezTo>
                  <a:cubicBezTo>
                    <a:pt x="5858" y="2870"/>
                    <a:pt x="5941" y="2822"/>
                    <a:pt x="5953" y="2763"/>
                  </a:cubicBezTo>
                  <a:cubicBezTo>
                    <a:pt x="5965" y="2715"/>
                    <a:pt x="5965" y="2691"/>
                    <a:pt x="5953" y="2667"/>
                  </a:cubicBezTo>
                  <a:cubicBezTo>
                    <a:pt x="5894" y="2382"/>
                    <a:pt x="5656" y="2167"/>
                    <a:pt x="5406" y="2048"/>
                  </a:cubicBezTo>
                  <a:cubicBezTo>
                    <a:pt x="5144" y="1917"/>
                    <a:pt x="4870" y="1858"/>
                    <a:pt x="4596" y="1774"/>
                  </a:cubicBezTo>
                  <a:cubicBezTo>
                    <a:pt x="4096" y="1584"/>
                    <a:pt x="3679" y="1227"/>
                    <a:pt x="3274" y="881"/>
                  </a:cubicBezTo>
                  <a:cubicBezTo>
                    <a:pt x="2994" y="630"/>
                    <a:pt x="2566" y="555"/>
                    <a:pt x="2157" y="555"/>
                  </a:cubicBezTo>
                  <a:cubicBezTo>
                    <a:pt x="1559" y="555"/>
                    <a:pt x="1000" y="715"/>
                    <a:pt x="1000" y="715"/>
                  </a:cubicBezTo>
                  <a:cubicBezTo>
                    <a:pt x="1000" y="715"/>
                    <a:pt x="738" y="310"/>
                    <a:pt x="524" y="0"/>
                  </a:cubicBezTo>
                  <a:close/>
                </a:path>
              </a:pathLst>
            </a:custGeom>
            <a:solidFill>
              <a:srgbClr val="E18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370;p124">
              <a:extLst>
                <a:ext uri="{FF2B5EF4-FFF2-40B4-BE49-F238E27FC236}">
                  <a16:creationId xmlns:a16="http://schemas.microsoft.com/office/drawing/2014/main" id="{E59C587A-0514-475C-8820-4F27031DE8D3}"/>
                </a:ext>
              </a:extLst>
            </p:cNvPr>
            <p:cNvSpPr/>
            <p:nvPr/>
          </p:nvSpPr>
          <p:spPr>
            <a:xfrm>
              <a:off x="6624643" y="2292757"/>
              <a:ext cx="199102" cy="513081"/>
            </a:xfrm>
            <a:custGeom>
              <a:avLst/>
              <a:gdLst/>
              <a:ahLst/>
              <a:cxnLst/>
              <a:rect l="l" t="t" r="r" b="b"/>
              <a:pathLst>
                <a:path w="6418" h="16539" extrusionOk="0">
                  <a:moveTo>
                    <a:pt x="2060" y="1"/>
                  </a:moveTo>
                  <a:lnTo>
                    <a:pt x="1679" y="1346"/>
                  </a:lnTo>
                  <a:cubicBezTo>
                    <a:pt x="1084" y="3501"/>
                    <a:pt x="0" y="7633"/>
                    <a:pt x="0" y="8609"/>
                  </a:cubicBezTo>
                  <a:cubicBezTo>
                    <a:pt x="0" y="9657"/>
                    <a:pt x="4346" y="16539"/>
                    <a:pt x="4346" y="16539"/>
                  </a:cubicBezTo>
                  <a:lnTo>
                    <a:pt x="6204" y="14646"/>
                  </a:lnTo>
                  <a:lnTo>
                    <a:pt x="4060" y="8443"/>
                  </a:lnTo>
                  <a:lnTo>
                    <a:pt x="6013" y="2692"/>
                  </a:lnTo>
                  <a:lnTo>
                    <a:pt x="6418" y="1489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CC7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371;p124">
              <a:extLst>
                <a:ext uri="{FF2B5EF4-FFF2-40B4-BE49-F238E27FC236}">
                  <a16:creationId xmlns:a16="http://schemas.microsoft.com/office/drawing/2014/main" id="{8F67EE73-E31F-4438-9DBE-A01D122CE273}"/>
                </a:ext>
              </a:extLst>
            </p:cNvPr>
            <p:cNvSpPr/>
            <p:nvPr/>
          </p:nvSpPr>
          <p:spPr>
            <a:xfrm>
              <a:off x="6750594" y="2554649"/>
              <a:ext cx="66512" cy="203539"/>
            </a:xfrm>
            <a:custGeom>
              <a:avLst/>
              <a:gdLst/>
              <a:ahLst/>
              <a:cxnLst/>
              <a:rect l="l" t="t" r="r" b="b"/>
              <a:pathLst>
                <a:path w="2144" h="6561" extrusionOk="0">
                  <a:moveTo>
                    <a:pt x="0" y="1"/>
                  </a:moveTo>
                  <a:lnTo>
                    <a:pt x="1751" y="6561"/>
                  </a:lnTo>
                  <a:lnTo>
                    <a:pt x="2144" y="61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183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372;p124">
              <a:extLst>
                <a:ext uri="{FF2B5EF4-FFF2-40B4-BE49-F238E27FC236}">
                  <a16:creationId xmlns:a16="http://schemas.microsoft.com/office/drawing/2014/main" id="{72D2E7BA-C168-4731-A87E-7920345C2EB1}"/>
                </a:ext>
              </a:extLst>
            </p:cNvPr>
            <p:cNvSpPr/>
            <p:nvPr/>
          </p:nvSpPr>
          <p:spPr>
            <a:xfrm>
              <a:off x="6676357" y="2292416"/>
              <a:ext cx="147016" cy="83854"/>
            </a:xfrm>
            <a:custGeom>
              <a:avLst/>
              <a:gdLst/>
              <a:ahLst/>
              <a:cxnLst/>
              <a:rect l="l" t="t" r="r" b="b"/>
              <a:pathLst>
                <a:path w="4739" h="2703" extrusionOk="0">
                  <a:moveTo>
                    <a:pt x="369" y="0"/>
                  </a:moveTo>
                  <a:lnTo>
                    <a:pt x="0" y="1334"/>
                  </a:lnTo>
                  <a:lnTo>
                    <a:pt x="4334" y="2703"/>
                  </a:lnTo>
                  <a:lnTo>
                    <a:pt x="4739" y="150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A04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7373;p124">
              <a:extLst>
                <a:ext uri="{FF2B5EF4-FFF2-40B4-BE49-F238E27FC236}">
                  <a16:creationId xmlns:a16="http://schemas.microsoft.com/office/drawing/2014/main" id="{F2AF073C-AA94-4EC4-81E7-DD926203AD11}"/>
                </a:ext>
              </a:extLst>
            </p:cNvPr>
            <p:cNvSpPr/>
            <p:nvPr/>
          </p:nvSpPr>
          <p:spPr>
            <a:xfrm>
              <a:off x="6834820" y="2030896"/>
              <a:ext cx="82768" cy="303648"/>
            </a:xfrm>
            <a:custGeom>
              <a:avLst/>
              <a:gdLst/>
              <a:ahLst/>
              <a:cxnLst/>
              <a:rect l="l" t="t" r="r" b="b"/>
              <a:pathLst>
                <a:path w="2668" h="978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738" y="3060"/>
                    <a:pt x="1893" y="3549"/>
                  </a:cubicBezTo>
                  <a:cubicBezTo>
                    <a:pt x="2036" y="4037"/>
                    <a:pt x="607" y="9787"/>
                    <a:pt x="607" y="9787"/>
                  </a:cubicBezTo>
                  <a:cubicBezTo>
                    <a:pt x="607" y="9787"/>
                    <a:pt x="2667" y="4049"/>
                    <a:pt x="2560" y="3549"/>
                  </a:cubicBezTo>
                  <a:cubicBezTo>
                    <a:pt x="2441" y="303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94E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7374;p124">
              <a:extLst>
                <a:ext uri="{FF2B5EF4-FFF2-40B4-BE49-F238E27FC236}">
                  <a16:creationId xmlns:a16="http://schemas.microsoft.com/office/drawing/2014/main" id="{1BC11620-A886-492A-98AC-CE9EE9AD39D9}"/>
                </a:ext>
              </a:extLst>
            </p:cNvPr>
            <p:cNvSpPr/>
            <p:nvPr/>
          </p:nvSpPr>
          <p:spPr>
            <a:xfrm>
              <a:off x="6913865" y="1967362"/>
              <a:ext cx="202422" cy="114814"/>
            </a:xfrm>
            <a:custGeom>
              <a:avLst/>
              <a:gdLst/>
              <a:ahLst/>
              <a:cxnLst/>
              <a:rect l="l" t="t" r="r" b="b"/>
              <a:pathLst>
                <a:path w="6525" h="3701" extrusionOk="0">
                  <a:moveTo>
                    <a:pt x="4941" y="1"/>
                  </a:moveTo>
                  <a:lnTo>
                    <a:pt x="4941" y="1"/>
                  </a:lnTo>
                  <a:cubicBezTo>
                    <a:pt x="5001" y="1036"/>
                    <a:pt x="4977" y="2930"/>
                    <a:pt x="4167" y="2977"/>
                  </a:cubicBezTo>
                  <a:cubicBezTo>
                    <a:pt x="4154" y="2978"/>
                    <a:pt x="4142" y="2978"/>
                    <a:pt x="4129" y="2978"/>
                  </a:cubicBezTo>
                  <a:cubicBezTo>
                    <a:pt x="3249" y="2978"/>
                    <a:pt x="1596" y="1023"/>
                    <a:pt x="857" y="120"/>
                  </a:cubicBezTo>
                  <a:lnTo>
                    <a:pt x="0" y="310"/>
                  </a:lnTo>
                  <a:cubicBezTo>
                    <a:pt x="83" y="489"/>
                    <a:pt x="214" y="727"/>
                    <a:pt x="417" y="965"/>
                  </a:cubicBezTo>
                  <a:cubicBezTo>
                    <a:pt x="743" y="1356"/>
                    <a:pt x="2665" y="3700"/>
                    <a:pt x="4410" y="3700"/>
                  </a:cubicBezTo>
                  <a:cubicBezTo>
                    <a:pt x="4577" y="3700"/>
                    <a:pt x="4743" y="3679"/>
                    <a:pt x="4905" y="3632"/>
                  </a:cubicBezTo>
                  <a:cubicBezTo>
                    <a:pt x="6525" y="3168"/>
                    <a:pt x="5608" y="679"/>
                    <a:pt x="5358" y="60"/>
                  </a:cubicBezTo>
                  <a:lnTo>
                    <a:pt x="4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7375;p124">
              <a:extLst>
                <a:ext uri="{FF2B5EF4-FFF2-40B4-BE49-F238E27FC236}">
                  <a16:creationId xmlns:a16="http://schemas.microsoft.com/office/drawing/2014/main" id="{22DC05F7-107C-4BFD-866C-8BD772D0D4CA}"/>
                </a:ext>
              </a:extLst>
            </p:cNvPr>
            <p:cNvSpPr/>
            <p:nvPr/>
          </p:nvSpPr>
          <p:spPr>
            <a:xfrm>
              <a:off x="7242952" y="2522882"/>
              <a:ext cx="977736" cy="1444594"/>
            </a:xfrm>
            <a:custGeom>
              <a:avLst/>
              <a:gdLst/>
              <a:ahLst/>
              <a:cxnLst/>
              <a:rect l="l" t="t" r="r" b="b"/>
              <a:pathLst>
                <a:path w="31517" h="46566" extrusionOk="0">
                  <a:moveTo>
                    <a:pt x="0" y="1"/>
                  </a:moveTo>
                  <a:lnTo>
                    <a:pt x="167" y="6156"/>
                  </a:lnTo>
                  <a:lnTo>
                    <a:pt x="1489" y="46566"/>
                  </a:lnTo>
                  <a:lnTo>
                    <a:pt x="29433" y="46566"/>
                  </a:lnTo>
                  <a:lnTo>
                    <a:pt x="31278" y="6156"/>
                  </a:lnTo>
                  <a:lnTo>
                    <a:pt x="31516" y="1"/>
                  </a:lnTo>
                  <a:close/>
                </a:path>
              </a:pathLst>
            </a:custGeom>
            <a:solidFill>
              <a:srgbClr val="899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7376;p124">
              <a:extLst>
                <a:ext uri="{FF2B5EF4-FFF2-40B4-BE49-F238E27FC236}">
                  <a16:creationId xmlns:a16="http://schemas.microsoft.com/office/drawing/2014/main" id="{08844B96-E582-4654-9B56-B6D7780EBEB7}"/>
                </a:ext>
              </a:extLst>
            </p:cNvPr>
            <p:cNvSpPr/>
            <p:nvPr/>
          </p:nvSpPr>
          <p:spPr>
            <a:xfrm>
              <a:off x="7242952" y="2522882"/>
              <a:ext cx="977736" cy="191006"/>
            </a:xfrm>
            <a:custGeom>
              <a:avLst/>
              <a:gdLst/>
              <a:ahLst/>
              <a:cxnLst/>
              <a:rect l="l" t="t" r="r" b="b"/>
              <a:pathLst>
                <a:path w="31517" h="6157" extrusionOk="0">
                  <a:moveTo>
                    <a:pt x="0" y="1"/>
                  </a:moveTo>
                  <a:lnTo>
                    <a:pt x="167" y="6156"/>
                  </a:lnTo>
                  <a:lnTo>
                    <a:pt x="31278" y="6156"/>
                  </a:lnTo>
                  <a:lnTo>
                    <a:pt x="31516" y="1"/>
                  </a:lnTo>
                  <a:close/>
                </a:path>
              </a:pathLst>
            </a:custGeom>
            <a:solidFill>
              <a:srgbClr val="747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7377;p124">
              <a:extLst>
                <a:ext uri="{FF2B5EF4-FFF2-40B4-BE49-F238E27FC236}">
                  <a16:creationId xmlns:a16="http://schemas.microsoft.com/office/drawing/2014/main" id="{B0919087-3029-4B30-B117-F8EEDF0F0FEA}"/>
                </a:ext>
              </a:extLst>
            </p:cNvPr>
            <p:cNvSpPr/>
            <p:nvPr/>
          </p:nvSpPr>
          <p:spPr>
            <a:xfrm>
              <a:off x="7172779" y="2436826"/>
              <a:ext cx="1117710" cy="152941"/>
            </a:xfrm>
            <a:custGeom>
              <a:avLst/>
              <a:gdLst/>
              <a:ahLst/>
              <a:cxnLst/>
              <a:rect l="l" t="t" r="r" b="b"/>
              <a:pathLst>
                <a:path w="36029" h="4930" extrusionOk="0">
                  <a:moveTo>
                    <a:pt x="524" y="0"/>
                  </a:moveTo>
                  <a:lnTo>
                    <a:pt x="0" y="4930"/>
                  </a:lnTo>
                  <a:lnTo>
                    <a:pt x="36029" y="4930"/>
                  </a:lnTo>
                  <a:lnTo>
                    <a:pt x="34183" y="941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899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7378;p124">
              <a:extLst>
                <a:ext uri="{FF2B5EF4-FFF2-40B4-BE49-F238E27FC236}">
                  <a16:creationId xmlns:a16="http://schemas.microsoft.com/office/drawing/2014/main" id="{AE5DE56E-7BF4-41E2-95BA-2EF1FFEECCC7}"/>
                </a:ext>
              </a:extLst>
            </p:cNvPr>
            <p:cNvSpPr/>
            <p:nvPr/>
          </p:nvSpPr>
          <p:spPr>
            <a:xfrm>
              <a:off x="7361892" y="1816282"/>
              <a:ext cx="871360" cy="649766"/>
            </a:xfrm>
            <a:custGeom>
              <a:avLst/>
              <a:gdLst/>
              <a:ahLst/>
              <a:cxnLst/>
              <a:rect l="l" t="t" r="r" b="b"/>
              <a:pathLst>
                <a:path w="28088" h="20945" extrusionOk="0">
                  <a:moveTo>
                    <a:pt x="4787" y="1"/>
                  </a:moveTo>
                  <a:lnTo>
                    <a:pt x="0" y="882"/>
                  </a:lnTo>
                  <a:lnTo>
                    <a:pt x="28087" y="20944"/>
                  </a:lnTo>
                  <a:lnTo>
                    <a:pt x="27682" y="16122"/>
                  </a:lnTo>
                  <a:lnTo>
                    <a:pt x="22765" y="12657"/>
                  </a:lnTo>
                  <a:lnTo>
                    <a:pt x="23277" y="9859"/>
                  </a:lnTo>
                  <a:lnTo>
                    <a:pt x="12419" y="3430"/>
                  </a:lnTo>
                  <a:lnTo>
                    <a:pt x="10775" y="4228"/>
                  </a:lnTo>
                  <a:lnTo>
                    <a:pt x="4787" y="1"/>
                  </a:lnTo>
                  <a:close/>
                </a:path>
              </a:pathLst>
            </a:custGeom>
            <a:solidFill>
              <a:srgbClr val="899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7379;p124">
              <a:extLst>
                <a:ext uri="{FF2B5EF4-FFF2-40B4-BE49-F238E27FC236}">
                  <a16:creationId xmlns:a16="http://schemas.microsoft.com/office/drawing/2014/main" id="{2AA969A5-0184-4579-B73B-EA8827CFD7F8}"/>
                </a:ext>
              </a:extLst>
            </p:cNvPr>
            <p:cNvSpPr/>
            <p:nvPr/>
          </p:nvSpPr>
          <p:spPr>
            <a:xfrm>
              <a:off x="7590900" y="2829663"/>
              <a:ext cx="271509" cy="248862"/>
            </a:xfrm>
            <a:custGeom>
              <a:avLst/>
              <a:gdLst/>
              <a:ahLst/>
              <a:cxnLst/>
              <a:rect l="l" t="t" r="r" b="b"/>
              <a:pathLst>
                <a:path w="8752" h="8022" extrusionOk="0">
                  <a:moveTo>
                    <a:pt x="3821" y="1"/>
                  </a:moveTo>
                  <a:cubicBezTo>
                    <a:pt x="3481" y="1"/>
                    <a:pt x="3162" y="178"/>
                    <a:pt x="2989" y="482"/>
                  </a:cubicBezTo>
                  <a:lnTo>
                    <a:pt x="250" y="5256"/>
                  </a:lnTo>
                  <a:cubicBezTo>
                    <a:pt x="0" y="5733"/>
                    <a:pt x="179" y="6328"/>
                    <a:pt x="679" y="6578"/>
                  </a:cubicBezTo>
                  <a:cubicBezTo>
                    <a:pt x="809" y="6643"/>
                    <a:pt x="947" y="6673"/>
                    <a:pt x="1085" y="6673"/>
                  </a:cubicBezTo>
                  <a:cubicBezTo>
                    <a:pt x="1427" y="6673"/>
                    <a:pt x="1763" y="6484"/>
                    <a:pt x="1941" y="6161"/>
                  </a:cubicBezTo>
                  <a:lnTo>
                    <a:pt x="3834" y="2863"/>
                  </a:lnTo>
                  <a:lnTo>
                    <a:pt x="5739" y="6197"/>
                  </a:lnTo>
                  <a:lnTo>
                    <a:pt x="5739" y="6197"/>
                  </a:lnTo>
                  <a:lnTo>
                    <a:pt x="5525" y="6137"/>
                  </a:lnTo>
                  <a:cubicBezTo>
                    <a:pt x="5460" y="6119"/>
                    <a:pt x="5396" y="6110"/>
                    <a:pt x="5334" y="6110"/>
                  </a:cubicBezTo>
                  <a:cubicBezTo>
                    <a:pt x="4845" y="6110"/>
                    <a:pt x="4498" y="6659"/>
                    <a:pt x="4763" y="7114"/>
                  </a:cubicBezTo>
                  <a:cubicBezTo>
                    <a:pt x="4858" y="7268"/>
                    <a:pt x="5001" y="7388"/>
                    <a:pt x="5167" y="7435"/>
                  </a:cubicBezTo>
                  <a:lnTo>
                    <a:pt x="7251" y="7995"/>
                  </a:lnTo>
                  <a:cubicBezTo>
                    <a:pt x="7317" y="8013"/>
                    <a:pt x="7383" y="8021"/>
                    <a:pt x="7448" y="8021"/>
                  </a:cubicBezTo>
                  <a:cubicBezTo>
                    <a:pt x="7768" y="8021"/>
                    <a:pt x="8055" y="7812"/>
                    <a:pt x="8144" y="7495"/>
                  </a:cubicBezTo>
                  <a:lnTo>
                    <a:pt x="8716" y="5411"/>
                  </a:lnTo>
                  <a:cubicBezTo>
                    <a:pt x="8751" y="5232"/>
                    <a:pt x="8739" y="5054"/>
                    <a:pt x="8644" y="4899"/>
                  </a:cubicBezTo>
                  <a:cubicBezTo>
                    <a:pt x="8513" y="4668"/>
                    <a:pt x="8289" y="4560"/>
                    <a:pt x="8067" y="4560"/>
                  </a:cubicBezTo>
                  <a:cubicBezTo>
                    <a:pt x="7785" y="4560"/>
                    <a:pt x="7504" y="4734"/>
                    <a:pt x="7418" y="5054"/>
                  </a:cubicBezTo>
                  <a:lnTo>
                    <a:pt x="7358" y="5256"/>
                  </a:lnTo>
                  <a:lnTo>
                    <a:pt x="4644" y="494"/>
                  </a:lnTo>
                  <a:cubicBezTo>
                    <a:pt x="4536" y="315"/>
                    <a:pt x="4394" y="172"/>
                    <a:pt x="4203" y="77"/>
                  </a:cubicBezTo>
                  <a:cubicBezTo>
                    <a:pt x="4077" y="25"/>
                    <a:pt x="3948" y="1"/>
                    <a:pt x="3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7380;p124">
              <a:extLst>
                <a:ext uri="{FF2B5EF4-FFF2-40B4-BE49-F238E27FC236}">
                  <a16:creationId xmlns:a16="http://schemas.microsoft.com/office/drawing/2014/main" id="{9A38584E-6FCC-435B-A0B8-CEB5FAF6684B}"/>
                </a:ext>
              </a:extLst>
            </p:cNvPr>
            <p:cNvSpPr/>
            <p:nvPr/>
          </p:nvSpPr>
          <p:spPr>
            <a:xfrm>
              <a:off x="7685457" y="3108680"/>
              <a:ext cx="287392" cy="228295"/>
            </a:xfrm>
            <a:custGeom>
              <a:avLst/>
              <a:gdLst/>
              <a:ahLst/>
              <a:cxnLst/>
              <a:rect l="l" t="t" r="r" b="b"/>
              <a:pathLst>
                <a:path w="9264" h="7359" extrusionOk="0">
                  <a:moveTo>
                    <a:pt x="5902" y="0"/>
                  </a:moveTo>
                  <a:cubicBezTo>
                    <a:pt x="5683" y="0"/>
                    <a:pt x="5461" y="77"/>
                    <a:pt x="5275" y="239"/>
                  </a:cubicBezTo>
                  <a:cubicBezTo>
                    <a:pt x="4929" y="537"/>
                    <a:pt x="4870" y="1037"/>
                    <a:pt x="5096" y="1430"/>
                  </a:cubicBezTo>
                  <a:lnTo>
                    <a:pt x="6668" y="4180"/>
                  </a:lnTo>
                  <a:lnTo>
                    <a:pt x="2620" y="4180"/>
                  </a:lnTo>
                  <a:lnTo>
                    <a:pt x="2774" y="4025"/>
                  </a:lnTo>
                  <a:cubicBezTo>
                    <a:pt x="3191" y="3620"/>
                    <a:pt x="2893" y="2882"/>
                    <a:pt x="2298" y="2882"/>
                  </a:cubicBezTo>
                  <a:cubicBezTo>
                    <a:pt x="2119" y="2882"/>
                    <a:pt x="1953" y="2954"/>
                    <a:pt x="1822" y="3073"/>
                  </a:cubicBezTo>
                  <a:lnTo>
                    <a:pt x="286" y="4609"/>
                  </a:lnTo>
                  <a:cubicBezTo>
                    <a:pt x="0" y="4894"/>
                    <a:pt x="0" y="5359"/>
                    <a:pt x="286" y="5632"/>
                  </a:cubicBezTo>
                  <a:lnTo>
                    <a:pt x="1822" y="7168"/>
                  </a:lnTo>
                  <a:cubicBezTo>
                    <a:pt x="1941" y="7287"/>
                    <a:pt x="2119" y="7359"/>
                    <a:pt x="2298" y="7359"/>
                  </a:cubicBezTo>
                  <a:cubicBezTo>
                    <a:pt x="2893" y="7359"/>
                    <a:pt x="3191" y="6633"/>
                    <a:pt x="2774" y="6216"/>
                  </a:cubicBezTo>
                  <a:lnTo>
                    <a:pt x="2620" y="6073"/>
                  </a:lnTo>
                  <a:lnTo>
                    <a:pt x="8311" y="6085"/>
                  </a:lnTo>
                  <a:cubicBezTo>
                    <a:pt x="8739" y="6085"/>
                    <a:pt x="9144" y="5787"/>
                    <a:pt x="9228" y="5323"/>
                  </a:cubicBezTo>
                  <a:cubicBezTo>
                    <a:pt x="9263" y="5085"/>
                    <a:pt x="9204" y="4847"/>
                    <a:pt x="9085" y="4644"/>
                  </a:cubicBezTo>
                  <a:lnTo>
                    <a:pt x="6715" y="477"/>
                  </a:lnTo>
                  <a:cubicBezTo>
                    <a:pt x="6544" y="170"/>
                    <a:pt x="6228" y="0"/>
                    <a:pt x="59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7381;p124">
              <a:extLst>
                <a:ext uri="{FF2B5EF4-FFF2-40B4-BE49-F238E27FC236}">
                  <a16:creationId xmlns:a16="http://schemas.microsoft.com/office/drawing/2014/main" id="{0EBE8432-B5B9-4491-9DC6-AB59C085B019}"/>
                </a:ext>
              </a:extLst>
            </p:cNvPr>
            <p:cNvSpPr/>
            <p:nvPr/>
          </p:nvSpPr>
          <p:spPr>
            <a:xfrm>
              <a:off x="7445746" y="3057027"/>
              <a:ext cx="209061" cy="240424"/>
            </a:xfrm>
            <a:custGeom>
              <a:avLst/>
              <a:gdLst/>
              <a:ahLst/>
              <a:cxnLst/>
              <a:rect l="l" t="t" r="r" b="b"/>
              <a:pathLst>
                <a:path w="6739" h="7750" extrusionOk="0">
                  <a:moveTo>
                    <a:pt x="4450" y="0"/>
                  </a:moveTo>
                  <a:cubicBezTo>
                    <a:pt x="4388" y="0"/>
                    <a:pt x="4325" y="8"/>
                    <a:pt x="4262" y="23"/>
                  </a:cubicBezTo>
                  <a:lnTo>
                    <a:pt x="2179" y="594"/>
                  </a:lnTo>
                  <a:cubicBezTo>
                    <a:pt x="2000" y="630"/>
                    <a:pt x="1869" y="761"/>
                    <a:pt x="1786" y="904"/>
                  </a:cubicBezTo>
                  <a:cubicBezTo>
                    <a:pt x="1520" y="1372"/>
                    <a:pt x="1872" y="1916"/>
                    <a:pt x="2358" y="1916"/>
                  </a:cubicBezTo>
                  <a:cubicBezTo>
                    <a:pt x="2416" y="1916"/>
                    <a:pt x="2475" y="1909"/>
                    <a:pt x="2536" y="1892"/>
                  </a:cubicBezTo>
                  <a:lnTo>
                    <a:pt x="2750" y="1833"/>
                  </a:lnTo>
                  <a:lnTo>
                    <a:pt x="179" y="6309"/>
                  </a:lnTo>
                  <a:cubicBezTo>
                    <a:pt x="60" y="6512"/>
                    <a:pt x="0" y="6750"/>
                    <a:pt x="60" y="6988"/>
                  </a:cubicBezTo>
                  <a:cubicBezTo>
                    <a:pt x="143" y="7452"/>
                    <a:pt x="548" y="7750"/>
                    <a:pt x="976" y="7750"/>
                  </a:cubicBezTo>
                  <a:lnTo>
                    <a:pt x="5775" y="7750"/>
                  </a:lnTo>
                  <a:cubicBezTo>
                    <a:pt x="6310" y="7750"/>
                    <a:pt x="6739" y="7309"/>
                    <a:pt x="6703" y="6750"/>
                  </a:cubicBezTo>
                  <a:cubicBezTo>
                    <a:pt x="6679" y="6238"/>
                    <a:pt x="6215" y="5845"/>
                    <a:pt x="5715" y="5845"/>
                  </a:cubicBezTo>
                  <a:lnTo>
                    <a:pt x="2596" y="5845"/>
                  </a:lnTo>
                  <a:lnTo>
                    <a:pt x="4370" y="2749"/>
                  </a:lnTo>
                  <a:lnTo>
                    <a:pt x="4429" y="2964"/>
                  </a:lnTo>
                  <a:cubicBezTo>
                    <a:pt x="4522" y="3283"/>
                    <a:pt x="4805" y="3458"/>
                    <a:pt x="5089" y="3458"/>
                  </a:cubicBezTo>
                  <a:cubicBezTo>
                    <a:pt x="5312" y="3458"/>
                    <a:pt x="5536" y="3349"/>
                    <a:pt x="5667" y="3118"/>
                  </a:cubicBezTo>
                  <a:cubicBezTo>
                    <a:pt x="5751" y="2976"/>
                    <a:pt x="5786" y="2785"/>
                    <a:pt x="5727" y="2618"/>
                  </a:cubicBezTo>
                  <a:lnTo>
                    <a:pt x="5155" y="535"/>
                  </a:lnTo>
                  <a:cubicBezTo>
                    <a:pt x="5075" y="204"/>
                    <a:pt x="4776" y="0"/>
                    <a:pt x="4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7382;p124">
              <a:extLst>
                <a:ext uri="{FF2B5EF4-FFF2-40B4-BE49-F238E27FC236}">
                  <a16:creationId xmlns:a16="http://schemas.microsoft.com/office/drawing/2014/main" id="{943B5CB9-86C6-4503-9EDC-F1F4A78F8536}"/>
                </a:ext>
              </a:extLst>
            </p:cNvPr>
            <p:cNvSpPr/>
            <p:nvPr/>
          </p:nvSpPr>
          <p:spPr>
            <a:xfrm>
              <a:off x="7353020" y="3967445"/>
              <a:ext cx="168824" cy="59873"/>
            </a:xfrm>
            <a:custGeom>
              <a:avLst/>
              <a:gdLst/>
              <a:ahLst/>
              <a:cxnLst/>
              <a:rect l="l" t="t" r="r" b="b"/>
              <a:pathLst>
                <a:path w="5442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5442" y="1930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747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7383;p124">
              <a:extLst>
                <a:ext uri="{FF2B5EF4-FFF2-40B4-BE49-F238E27FC236}">
                  <a16:creationId xmlns:a16="http://schemas.microsoft.com/office/drawing/2014/main" id="{2E8E01B5-0A0D-4D9C-B429-5308187A61D4}"/>
                </a:ext>
              </a:extLst>
            </p:cNvPr>
            <p:cNvSpPr/>
            <p:nvPr/>
          </p:nvSpPr>
          <p:spPr>
            <a:xfrm>
              <a:off x="7689521" y="3967445"/>
              <a:ext cx="168452" cy="59873"/>
            </a:xfrm>
            <a:custGeom>
              <a:avLst/>
              <a:gdLst/>
              <a:ahLst/>
              <a:cxnLst/>
              <a:rect l="l" t="t" r="r" b="b"/>
              <a:pathLst>
                <a:path w="5430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5429" y="1930"/>
                  </a:lnTo>
                  <a:lnTo>
                    <a:pt x="5429" y="1"/>
                  </a:lnTo>
                  <a:close/>
                </a:path>
              </a:pathLst>
            </a:custGeom>
            <a:solidFill>
              <a:srgbClr val="747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384;p124">
              <a:extLst>
                <a:ext uri="{FF2B5EF4-FFF2-40B4-BE49-F238E27FC236}">
                  <a16:creationId xmlns:a16="http://schemas.microsoft.com/office/drawing/2014/main" id="{E77609B5-C2AC-4A55-A031-EC85D3404D4E}"/>
                </a:ext>
              </a:extLst>
            </p:cNvPr>
            <p:cNvSpPr/>
            <p:nvPr/>
          </p:nvSpPr>
          <p:spPr>
            <a:xfrm>
              <a:off x="7791833" y="3653497"/>
              <a:ext cx="480197" cy="480197"/>
            </a:xfrm>
            <a:custGeom>
              <a:avLst/>
              <a:gdLst/>
              <a:ahLst/>
              <a:cxnLst/>
              <a:rect l="l" t="t" r="r" b="b"/>
              <a:pathLst>
                <a:path w="15479" h="15479" extrusionOk="0">
                  <a:moveTo>
                    <a:pt x="7739" y="1"/>
                  </a:moveTo>
                  <a:cubicBezTo>
                    <a:pt x="3465" y="1"/>
                    <a:pt x="0" y="3465"/>
                    <a:pt x="0" y="7740"/>
                  </a:cubicBezTo>
                  <a:cubicBezTo>
                    <a:pt x="0" y="12014"/>
                    <a:pt x="3465" y="15479"/>
                    <a:pt x="7739" y="15479"/>
                  </a:cubicBezTo>
                  <a:cubicBezTo>
                    <a:pt x="12014" y="15479"/>
                    <a:pt x="15478" y="12014"/>
                    <a:pt x="15478" y="7740"/>
                  </a:cubicBezTo>
                  <a:cubicBezTo>
                    <a:pt x="15478" y="3465"/>
                    <a:pt x="12014" y="1"/>
                    <a:pt x="7739" y="1"/>
                  </a:cubicBezTo>
                  <a:close/>
                </a:path>
              </a:pathLst>
            </a:custGeom>
            <a:solidFill>
              <a:srgbClr val="414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385;p124">
              <a:extLst>
                <a:ext uri="{FF2B5EF4-FFF2-40B4-BE49-F238E27FC236}">
                  <a16:creationId xmlns:a16="http://schemas.microsoft.com/office/drawing/2014/main" id="{EFE3B5CB-5401-4EFF-8ECD-574EF67F2368}"/>
                </a:ext>
              </a:extLst>
            </p:cNvPr>
            <p:cNvSpPr/>
            <p:nvPr/>
          </p:nvSpPr>
          <p:spPr>
            <a:xfrm>
              <a:off x="7877145" y="3738809"/>
              <a:ext cx="309543" cy="309574"/>
            </a:xfrm>
            <a:custGeom>
              <a:avLst/>
              <a:gdLst/>
              <a:ahLst/>
              <a:cxnLst/>
              <a:rect l="l" t="t" r="r" b="b"/>
              <a:pathLst>
                <a:path w="9978" h="9979" extrusionOk="0">
                  <a:moveTo>
                    <a:pt x="4989" y="1"/>
                  </a:moveTo>
                  <a:cubicBezTo>
                    <a:pt x="2239" y="1"/>
                    <a:pt x="1" y="2227"/>
                    <a:pt x="1" y="4990"/>
                  </a:cubicBezTo>
                  <a:cubicBezTo>
                    <a:pt x="1" y="7740"/>
                    <a:pt x="2239" y="9978"/>
                    <a:pt x="4989" y="9978"/>
                  </a:cubicBezTo>
                  <a:cubicBezTo>
                    <a:pt x="7740" y="9978"/>
                    <a:pt x="9978" y="7740"/>
                    <a:pt x="9978" y="4990"/>
                  </a:cubicBezTo>
                  <a:cubicBezTo>
                    <a:pt x="9978" y="2227"/>
                    <a:pt x="7740" y="1"/>
                    <a:pt x="4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386;p124">
              <a:extLst>
                <a:ext uri="{FF2B5EF4-FFF2-40B4-BE49-F238E27FC236}">
                  <a16:creationId xmlns:a16="http://schemas.microsoft.com/office/drawing/2014/main" id="{CA368E15-FF33-4546-A440-2D44EDEB470B}"/>
                </a:ext>
              </a:extLst>
            </p:cNvPr>
            <p:cNvSpPr/>
            <p:nvPr/>
          </p:nvSpPr>
          <p:spPr>
            <a:xfrm>
              <a:off x="6834820" y="3096674"/>
              <a:ext cx="733186" cy="1034911"/>
            </a:xfrm>
            <a:custGeom>
              <a:avLst/>
              <a:gdLst/>
              <a:ahLst/>
              <a:cxnLst/>
              <a:rect l="l" t="t" r="r" b="b"/>
              <a:pathLst>
                <a:path w="23634" h="33360" extrusionOk="0">
                  <a:moveTo>
                    <a:pt x="13852" y="1"/>
                  </a:moveTo>
                  <a:cubicBezTo>
                    <a:pt x="13666" y="1"/>
                    <a:pt x="13433" y="97"/>
                    <a:pt x="13180" y="269"/>
                  </a:cubicBezTo>
                  <a:cubicBezTo>
                    <a:pt x="11799" y="1162"/>
                    <a:pt x="9727" y="4067"/>
                    <a:pt x="9727" y="4067"/>
                  </a:cubicBezTo>
                  <a:cubicBezTo>
                    <a:pt x="9367" y="4022"/>
                    <a:pt x="8070" y="2070"/>
                    <a:pt x="6631" y="2070"/>
                  </a:cubicBezTo>
                  <a:cubicBezTo>
                    <a:pt x="6548" y="2070"/>
                    <a:pt x="6465" y="2077"/>
                    <a:pt x="6382" y="2090"/>
                  </a:cubicBezTo>
                  <a:cubicBezTo>
                    <a:pt x="4846" y="2329"/>
                    <a:pt x="9727" y="9639"/>
                    <a:pt x="9727" y="9639"/>
                  </a:cubicBezTo>
                  <a:cubicBezTo>
                    <a:pt x="9727" y="9639"/>
                    <a:pt x="5144" y="13985"/>
                    <a:pt x="4251" y="16104"/>
                  </a:cubicBezTo>
                  <a:cubicBezTo>
                    <a:pt x="3358" y="18235"/>
                    <a:pt x="0" y="29391"/>
                    <a:pt x="548" y="30403"/>
                  </a:cubicBezTo>
                  <a:cubicBezTo>
                    <a:pt x="1917" y="32923"/>
                    <a:pt x="6243" y="33360"/>
                    <a:pt x="10989" y="33360"/>
                  </a:cubicBezTo>
                  <a:cubicBezTo>
                    <a:pt x="11939" y="33360"/>
                    <a:pt x="12907" y="33342"/>
                    <a:pt x="13871" y="33320"/>
                  </a:cubicBezTo>
                  <a:cubicBezTo>
                    <a:pt x="19645" y="33178"/>
                    <a:pt x="23634" y="30856"/>
                    <a:pt x="23634" y="27951"/>
                  </a:cubicBezTo>
                  <a:cubicBezTo>
                    <a:pt x="23634" y="25046"/>
                    <a:pt x="17193" y="13294"/>
                    <a:pt x="16728" y="12282"/>
                  </a:cubicBezTo>
                  <a:cubicBezTo>
                    <a:pt x="16252" y="11282"/>
                    <a:pt x="12990" y="9508"/>
                    <a:pt x="12990" y="9508"/>
                  </a:cubicBezTo>
                  <a:cubicBezTo>
                    <a:pt x="12990" y="9508"/>
                    <a:pt x="14954" y="6984"/>
                    <a:pt x="14907" y="6150"/>
                  </a:cubicBezTo>
                  <a:cubicBezTo>
                    <a:pt x="14859" y="5465"/>
                    <a:pt x="14316" y="5396"/>
                    <a:pt x="14101" y="5396"/>
                  </a:cubicBezTo>
                  <a:cubicBezTo>
                    <a:pt x="14047" y="5396"/>
                    <a:pt x="14014" y="5400"/>
                    <a:pt x="14014" y="5400"/>
                  </a:cubicBezTo>
                  <a:cubicBezTo>
                    <a:pt x="14014" y="5400"/>
                    <a:pt x="15109" y="471"/>
                    <a:pt x="14014" y="31"/>
                  </a:cubicBezTo>
                  <a:cubicBezTo>
                    <a:pt x="13965" y="11"/>
                    <a:pt x="13911" y="1"/>
                    <a:pt x="13852" y="1"/>
                  </a:cubicBezTo>
                  <a:close/>
                </a:path>
              </a:pathLst>
            </a:custGeom>
            <a:solidFill>
              <a:srgbClr val="DB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387;p124">
              <a:extLst>
                <a:ext uri="{FF2B5EF4-FFF2-40B4-BE49-F238E27FC236}">
                  <a16:creationId xmlns:a16="http://schemas.microsoft.com/office/drawing/2014/main" id="{B8902F2F-F397-449B-B791-05A42226F73E}"/>
                </a:ext>
              </a:extLst>
            </p:cNvPr>
            <p:cNvSpPr/>
            <p:nvPr/>
          </p:nvSpPr>
          <p:spPr>
            <a:xfrm>
              <a:off x="6851789" y="3096302"/>
              <a:ext cx="716216" cy="1035283"/>
            </a:xfrm>
            <a:custGeom>
              <a:avLst/>
              <a:gdLst/>
              <a:ahLst/>
              <a:cxnLst/>
              <a:rect l="l" t="t" r="r" b="b"/>
              <a:pathLst>
                <a:path w="23087" h="33372" extrusionOk="0">
                  <a:moveTo>
                    <a:pt x="13286" y="1"/>
                  </a:moveTo>
                  <a:cubicBezTo>
                    <a:pt x="13096" y="1"/>
                    <a:pt x="12865" y="97"/>
                    <a:pt x="12621" y="269"/>
                  </a:cubicBezTo>
                  <a:cubicBezTo>
                    <a:pt x="12800" y="1257"/>
                    <a:pt x="12943" y="2710"/>
                    <a:pt x="12609" y="3686"/>
                  </a:cubicBezTo>
                  <a:cubicBezTo>
                    <a:pt x="12038" y="5305"/>
                    <a:pt x="10955" y="6055"/>
                    <a:pt x="10955" y="6055"/>
                  </a:cubicBezTo>
                  <a:cubicBezTo>
                    <a:pt x="10955" y="6055"/>
                    <a:pt x="11026" y="6052"/>
                    <a:pt x="11141" y="6052"/>
                  </a:cubicBezTo>
                  <a:cubicBezTo>
                    <a:pt x="11643" y="6052"/>
                    <a:pt x="12977" y="6115"/>
                    <a:pt x="12812" y="6793"/>
                  </a:cubicBezTo>
                  <a:cubicBezTo>
                    <a:pt x="12621" y="7651"/>
                    <a:pt x="9169" y="9675"/>
                    <a:pt x="9169" y="9675"/>
                  </a:cubicBezTo>
                  <a:cubicBezTo>
                    <a:pt x="9169" y="9675"/>
                    <a:pt x="13681" y="11889"/>
                    <a:pt x="14717" y="13663"/>
                  </a:cubicBezTo>
                  <a:cubicBezTo>
                    <a:pt x="15753" y="15426"/>
                    <a:pt x="19932" y="26498"/>
                    <a:pt x="19170" y="28070"/>
                  </a:cubicBezTo>
                  <a:cubicBezTo>
                    <a:pt x="18613" y="29245"/>
                    <a:pt x="9901" y="31097"/>
                    <a:pt x="4215" y="31097"/>
                  </a:cubicBezTo>
                  <a:cubicBezTo>
                    <a:pt x="2357" y="31097"/>
                    <a:pt x="822" y="30899"/>
                    <a:pt x="1" y="30415"/>
                  </a:cubicBezTo>
                  <a:lnTo>
                    <a:pt x="1" y="30415"/>
                  </a:lnTo>
                  <a:cubicBezTo>
                    <a:pt x="1370" y="32935"/>
                    <a:pt x="5696" y="33372"/>
                    <a:pt x="10442" y="33372"/>
                  </a:cubicBezTo>
                  <a:cubicBezTo>
                    <a:pt x="11392" y="33372"/>
                    <a:pt x="12360" y="33354"/>
                    <a:pt x="13324" y="33332"/>
                  </a:cubicBezTo>
                  <a:cubicBezTo>
                    <a:pt x="19098" y="33190"/>
                    <a:pt x="23087" y="30868"/>
                    <a:pt x="23087" y="27963"/>
                  </a:cubicBezTo>
                  <a:cubicBezTo>
                    <a:pt x="23087" y="25058"/>
                    <a:pt x="16646" y="13306"/>
                    <a:pt x="16158" y="12270"/>
                  </a:cubicBezTo>
                  <a:cubicBezTo>
                    <a:pt x="15681" y="11282"/>
                    <a:pt x="12431" y="9508"/>
                    <a:pt x="12431" y="9508"/>
                  </a:cubicBezTo>
                  <a:cubicBezTo>
                    <a:pt x="12431" y="9508"/>
                    <a:pt x="14395" y="6972"/>
                    <a:pt x="14348" y="6139"/>
                  </a:cubicBezTo>
                  <a:cubicBezTo>
                    <a:pt x="14300" y="5464"/>
                    <a:pt x="13760" y="5396"/>
                    <a:pt x="13544" y="5396"/>
                  </a:cubicBezTo>
                  <a:cubicBezTo>
                    <a:pt x="13489" y="5396"/>
                    <a:pt x="13455" y="5400"/>
                    <a:pt x="13455" y="5400"/>
                  </a:cubicBezTo>
                  <a:cubicBezTo>
                    <a:pt x="13455" y="5400"/>
                    <a:pt x="14538" y="471"/>
                    <a:pt x="13455" y="31"/>
                  </a:cubicBezTo>
                  <a:cubicBezTo>
                    <a:pt x="13403" y="11"/>
                    <a:pt x="13347" y="1"/>
                    <a:pt x="13286" y="1"/>
                  </a:cubicBezTo>
                  <a:close/>
                </a:path>
              </a:pathLst>
            </a:custGeom>
            <a:solidFill>
              <a:srgbClr val="F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7388;p124">
              <a:extLst>
                <a:ext uri="{FF2B5EF4-FFF2-40B4-BE49-F238E27FC236}">
                  <a16:creationId xmlns:a16="http://schemas.microsoft.com/office/drawing/2014/main" id="{4A6E98FA-2113-4568-BC43-B55F3CAFF4F7}"/>
                </a:ext>
              </a:extLst>
            </p:cNvPr>
            <p:cNvSpPr/>
            <p:nvPr/>
          </p:nvSpPr>
          <p:spPr>
            <a:xfrm>
              <a:off x="7312753" y="1573997"/>
              <a:ext cx="132993" cy="116738"/>
            </a:xfrm>
            <a:custGeom>
              <a:avLst/>
              <a:gdLst/>
              <a:ahLst/>
              <a:cxnLst/>
              <a:rect l="l" t="t" r="r" b="b"/>
              <a:pathLst>
                <a:path w="4287" h="3763" extrusionOk="0">
                  <a:moveTo>
                    <a:pt x="2632" y="0"/>
                  </a:moveTo>
                  <a:lnTo>
                    <a:pt x="1" y="3763"/>
                  </a:lnTo>
                  <a:lnTo>
                    <a:pt x="4287" y="1977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7389;p124">
              <a:extLst>
                <a:ext uri="{FF2B5EF4-FFF2-40B4-BE49-F238E27FC236}">
                  <a16:creationId xmlns:a16="http://schemas.microsoft.com/office/drawing/2014/main" id="{0201F341-B3E8-4380-A5D6-4DA8B2BA0E11}"/>
                </a:ext>
              </a:extLst>
            </p:cNvPr>
            <p:cNvSpPr/>
            <p:nvPr/>
          </p:nvSpPr>
          <p:spPr>
            <a:xfrm>
              <a:off x="7303539" y="1736524"/>
              <a:ext cx="91609" cy="47682"/>
            </a:xfrm>
            <a:custGeom>
              <a:avLst/>
              <a:gdLst/>
              <a:ahLst/>
              <a:cxnLst/>
              <a:rect l="l" t="t" r="r" b="b"/>
              <a:pathLst>
                <a:path w="2953" h="1537" extrusionOk="0">
                  <a:moveTo>
                    <a:pt x="0" y="0"/>
                  </a:moveTo>
                  <a:lnTo>
                    <a:pt x="2477" y="1536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7390;p124">
              <a:extLst>
                <a:ext uri="{FF2B5EF4-FFF2-40B4-BE49-F238E27FC236}">
                  <a16:creationId xmlns:a16="http://schemas.microsoft.com/office/drawing/2014/main" id="{F78489F5-9148-4DD1-8590-8A120517A22E}"/>
                </a:ext>
              </a:extLst>
            </p:cNvPr>
            <p:cNvSpPr/>
            <p:nvPr/>
          </p:nvSpPr>
          <p:spPr>
            <a:xfrm>
              <a:off x="7254399" y="1557369"/>
              <a:ext cx="42873" cy="103088"/>
            </a:xfrm>
            <a:custGeom>
              <a:avLst/>
              <a:gdLst/>
              <a:ahLst/>
              <a:cxnLst/>
              <a:rect l="l" t="t" r="r" b="b"/>
              <a:pathLst>
                <a:path w="1382" h="3323" extrusionOk="0">
                  <a:moveTo>
                    <a:pt x="1" y="1"/>
                  </a:moveTo>
                  <a:lnTo>
                    <a:pt x="96" y="3323"/>
                  </a:lnTo>
                  <a:lnTo>
                    <a:pt x="1382" y="4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4" name="Google Shape;5954;p106"/>
          <p:cNvSpPr txBox="1">
            <a:spLocks noGrp="1"/>
          </p:cNvSpPr>
          <p:nvPr>
            <p:ph type="title" idx="8"/>
          </p:nvPr>
        </p:nvSpPr>
        <p:spPr>
          <a:xfrm>
            <a:off x="701369" y="1441880"/>
            <a:ext cx="2665200" cy="1272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Development</a:t>
            </a:r>
            <a:br>
              <a:rPr lang="en-US" sz="4000" dirty="0"/>
            </a:br>
            <a:r>
              <a:rPr lang="en-US" sz="4000" dirty="0"/>
              <a:t>Environment</a:t>
            </a:r>
            <a:endParaRPr sz="4000" dirty="0"/>
          </a:p>
        </p:txBody>
      </p:sp>
      <p:sp>
        <p:nvSpPr>
          <p:cNvPr id="5956" name="Google Shape;5956;p106"/>
          <p:cNvSpPr txBox="1">
            <a:spLocks noGrp="1"/>
          </p:cNvSpPr>
          <p:nvPr>
            <p:ph type="title"/>
          </p:nvPr>
        </p:nvSpPr>
        <p:spPr>
          <a:xfrm>
            <a:off x="4649812" y="539375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</a:t>
            </a:r>
            <a:endParaRPr dirty="0"/>
          </a:p>
        </p:txBody>
      </p:sp>
      <p:sp>
        <p:nvSpPr>
          <p:cNvPr id="5957" name="Google Shape;5957;p106"/>
          <p:cNvSpPr txBox="1">
            <a:spLocks noGrp="1"/>
          </p:cNvSpPr>
          <p:nvPr>
            <p:ph type="subTitle" idx="2"/>
          </p:nvPr>
        </p:nvSpPr>
        <p:spPr>
          <a:xfrm>
            <a:off x="4648200" y="2298836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the biggest planet in the Solar System</a:t>
            </a:r>
            <a:endParaRPr dirty="0"/>
          </a:p>
        </p:txBody>
      </p:sp>
      <p:sp>
        <p:nvSpPr>
          <p:cNvPr id="5958" name="Google Shape;5958;p106"/>
          <p:cNvSpPr txBox="1">
            <a:spLocks noGrp="1"/>
          </p:cNvSpPr>
          <p:nvPr>
            <p:ph type="title" idx="3"/>
          </p:nvPr>
        </p:nvSpPr>
        <p:spPr>
          <a:xfrm>
            <a:off x="4648200" y="1980953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JUP</a:t>
            </a:r>
            <a:r>
              <a:rPr lang="en-US" dirty="0"/>
              <a:t>Y</a:t>
            </a:r>
            <a:r>
              <a:rPr lang="en" dirty="0"/>
              <a:t>TER</a:t>
            </a:r>
            <a:endParaRPr dirty="0"/>
          </a:p>
        </p:txBody>
      </p:sp>
      <p:sp>
        <p:nvSpPr>
          <p:cNvPr id="5959" name="Google Shape;5959;p106"/>
          <p:cNvSpPr txBox="1">
            <a:spLocks noGrp="1"/>
          </p:cNvSpPr>
          <p:nvPr>
            <p:ph type="subTitle" idx="4"/>
          </p:nvPr>
        </p:nvSpPr>
        <p:spPr>
          <a:xfrm>
            <a:off x="6735492" y="913561"/>
            <a:ext cx="2121208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/>
              <a:t>Runtime environment that allows JS code to run outside the browser based on V8</a:t>
            </a:r>
            <a:endParaRPr dirty="0"/>
          </a:p>
        </p:txBody>
      </p:sp>
      <p:sp>
        <p:nvSpPr>
          <p:cNvPr id="5960" name="Google Shape;5960;p106"/>
          <p:cNvSpPr txBox="1">
            <a:spLocks noGrp="1"/>
          </p:cNvSpPr>
          <p:nvPr>
            <p:ph type="title" idx="5"/>
          </p:nvPr>
        </p:nvSpPr>
        <p:spPr>
          <a:xfrm>
            <a:off x="7015251" y="539375"/>
            <a:ext cx="1316551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 </a:t>
            </a:r>
            <a:r>
              <a:rPr lang="en-US" dirty="0" err="1"/>
              <a:t>Js</a:t>
            </a:r>
            <a:endParaRPr dirty="0"/>
          </a:p>
        </p:txBody>
      </p:sp>
      <p:sp>
        <p:nvSpPr>
          <p:cNvPr id="5961" name="Google Shape;5961;p106"/>
          <p:cNvSpPr txBox="1">
            <a:spLocks noGrp="1"/>
          </p:cNvSpPr>
          <p:nvPr>
            <p:ph type="subTitle" idx="6"/>
          </p:nvPr>
        </p:nvSpPr>
        <p:spPr>
          <a:xfrm>
            <a:off x="4649042" y="3740425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composed of hydrogen and helium</a:t>
            </a:r>
            <a:endParaRPr dirty="0"/>
          </a:p>
        </p:txBody>
      </p:sp>
      <p:sp>
        <p:nvSpPr>
          <p:cNvPr id="5962" name="Google Shape;5962;p106"/>
          <p:cNvSpPr txBox="1">
            <a:spLocks noGrp="1"/>
          </p:cNvSpPr>
          <p:nvPr>
            <p:ph type="title" idx="7"/>
          </p:nvPr>
        </p:nvSpPr>
        <p:spPr>
          <a:xfrm>
            <a:off x="4649044" y="3422543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</a:t>
            </a:r>
            <a:endParaRPr dirty="0"/>
          </a:p>
        </p:txBody>
      </p:sp>
      <p:sp>
        <p:nvSpPr>
          <p:cNvPr id="5963" name="Google Shape;5963;p106"/>
          <p:cNvSpPr txBox="1">
            <a:spLocks noGrp="1"/>
          </p:cNvSpPr>
          <p:nvPr>
            <p:ph type="subTitle" idx="9"/>
          </p:nvPr>
        </p:nvSpPr>
        <p:spPr>
          <a:xfrm>
            <a:off x="6957078" y="3740397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5964" name="Google Shape;5964;p106"/>
          <p:cNvSpPr txBox="1">
            <a:spLocks noGrp="1"/>
          </p:cNvSpPr>
          <p:nvPr>
            <p:ph type="title" idx="13"/>
          </p:nvPr>
        </p:nvSpPr>
        <p:spPr>
          <a:xfrm>
            <a:off x="6958683" y="3422525"/>
            <a:ext cx="1635852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y</a:t>
            </a:r>
            <a:r>
              <a:rPr lang="en-US" dirty="0"/>
              <a:t>Ch</a:t>
            </a:r>
            <a:r>
              <a:rPr lang="en" dirty="0"/>
              <a:t>am, </a:t>
            </a:r>
            <a:r>
              <a:rPr lang="en-US" dirty="0"/>
              <a:t>IntelliJ</a:t>
            </a:r>
            <a:endParaRPr dirty="0"/>
          </a:p>
        </p:txBody>
      </p:sp>
      <p:sp>
        <p:nvSpPr>
          <p:cNvPr id="5965" name="Google Shape;5965;p106"/>
          <p:cNvSpPr txBox="1">
            <a:spLocks noGrp="1"/>
          </p:cNvSpPr>
          <p:nvPr>
            <p:ph type="subTitle" idx="14"/>
          </p:nvPr>
        </p:nvSpPr>
        <p:spPr>
          <a:xfrm>
            <a:off x="6951974" y="2298825"/>
            <a:ext cx="1473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 is the farthest planet from the Sun</a:t>
            </a:r>
            <a:endParaRPr dirty="0"/>
          </a:p>
        </p:txBody>
      </p:sp>
      <p:sp>
        <p:nvSpPr>
          <p:cNvPr id="5966" name="Google Shape;5966;p106"/>
          <p:cNvSpPr txBox="1">
            <a:spLocks noGrp="1"/>
          </p:cNvSpPr>
          <p:nvPr>
            <p:ph type="title" idx="15"/>
          </p:nvPr>
        </p:nvSpPr>
        <p:spPr>
          <a:xfrm>
            <a:off x="6951972" y="1980943"/>
            <a:ext cx="14721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grpSp>
        <p:nvGrpSpPr>
          <p:cNvPr id="5967" name="Google Shape;5967;p106"/>
          <p:cNvGrpSpPr/>
          <p:nvPr/>
        </p:nvGrpSpPr>
        <p:grpSpPr>
          <a:xfrm rot="1978481">
            <a:off x="2585946" y="3646089"/>
            <a:ext cx="695905" cy="2163662"/>
            <a:chOff x="-863525" y="1017825"/>
            <a:chExt cx="601300" cy="1869300"/>
          </a:xfrm>
        </p:grpSpPr>
        <p:sp>
          <p:nvSpPr>
            <p:cNvPr id="5968" name="Google Shape;5968;p106"/>
            <p:cNvSpPr/>
            <p:nvPr/>
          </p:nvSpPr>
          <p:spPr>
            <a:xfrm>
              <a:off x="-698900" y="1017825"/>
              <a:ext cx="270000" cy="175325"/>
            </a:xfrm>
            <a:custGeom>
              <a:avLst/>
              <a:gdLst/>
              <a:ahLst/>
              <a:cxnLst/>
              <a:rect l="l" t="t" r="r" b="b"/>
              <a:pathLst>
                <a:path w="10800" h="7013" extrusionOk="0">
                  <a:moveTo>
                    <a:pt x="667" y="0"/>
                  </a:moveTo>
                  <a:cubicBezTo>
                    <a:pt x="286" y="0"/>
                    <a:pt x="0" y="298"/>
                    <a:pt x="0" y="655"/>
                  </a:cubicBezTo>
                  <a:lnTo>
                    <a:pt x="0" y="6358"/>
                  </a:lnTo>
                  <a:cubicBezTo>
                    <a:pt x="0" y="6727"/>
                    <a:pt x="298" y="7013"/>
                    <a:pt x="667" y="7013"/>
                  </a:cubicBezTo>
                  <a:lnTo>
                    <a:pt x="10144" y="7013"/>
                  </a:lnTo>
                  <a:cubicBezTo>
                    <a:pt x="10501" y="7013"/>
                    <a:pt x="10799" y="6727"/>
                    <a:pt x="10799" y="6370"/>
                  </a:cubicBezTo>
                  <a:lnTo>
                    <a:pt x="10799" y="655"/>
                  </a:lnTo>
                  <a:cubicBezTo>
                    <a:pt x="10799" y="286"/>
                    <a:pt x="10501" y="0"/>
                    <a:pt x="10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06"/>
            <p:cNvSpPr/>
            <p:nvPr/>
          </p:nvSpPr>
          <p:spPr>
            <a:xfrm>
              <a:off x="-863525" y="11892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0"/>
                  </a:moveTo>
                  <a:lnTo>
                    <a:pt x="8002" y="2000"/>
                  </a:lnTo>
                  <a:cubicBezTo>
                    <a:pt x="8002" y="2346"/>
                    <a:pt x="7895" y="2667"/>
                    <a:pt x="7704" y="2953"/>
                  </a:cubicBezTo>
                  <a:lnTo>
                    <a:pt x="799" y="12799"/>
                  </a:lnTo>
                  <a:cubicBezTo>
                    <a:pt x="275" y="13561"/>
                    <a:pt x="1" y="14454"/>
                    <a:pt x="1" y="15359"/>
                  </a:cubicBezTo>
                  <a:lnTo>
                    <a:pt x="1" y="24848"/>
                  </a:lnTo>
                  <a:lnTo>
                    <a:pt x="156" y="25146"/>
                  </a:lnTo>
                  <a:cubicBezTo>
                    <a:pt x="489" y="25753"/>
                    <a:pt x="656" y="26420"/>
                    <a:pt x="656" y="27111"/>
                  </a:cubicBezTo>
                  <a:lnTo>
                    <a:pt x="656" y="47827"/>
                  </a:lnTo>
                  <a:cubicBezTo>
                    <a:pt x="656" y="48280"/>
                    <a:pt x="561" y="48732"/>
                    <a:pt x="370" y="49161"/>
                  </a:cubicBezTo>
                  <a:lnTo>
                    <a:pt x="1" y="50006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8"/>
                    <a:pt x="2025" y="67913"/>
                    <a:pt x="4371" y="67913"/>
                  </a:cubicBezTo>
                  <a:cubicBezTo>
                    <a:pt x="5906" y="67913"/>
                    <a:pt x="7264" y="67092"/>
                    <a:pt x="8002" y="65877"/>
                  </a:cubicBezTo>
                  <a:cubicBezTo>
                    <a:pt x="8752" y="67092"/>
                    <a:pt x="10109" y="67913"/>
                    <a:pt x="11633" y="67913"/>
                  </a:cubicBezTo>
                  <a:cubicBezTo>
                    <a:pt x="13562" y="67913"/>
                    <a:pt x="15181" y="66651"/>
                    <a:pt x="15717" y="64901"/>
                  </a:cubicBezTo>
                  <a:cubicBezTo>
                    <a:pt x="16253" y="66651"/>
                    <a:pt x="17872" y="67913"/>
                    <a:pt x="19789" y="67913"/>
                  </a:cubicBezTo>
                  <a:cubicBezTo>
                    <a:pt x="22147" y="67913"/>
                    <a:pt x="24052" y="66008"/>
                    <a:pt x="24052" y="63651"/>
                  </a:cubicBezTo>
                  <a:lnTo>
                    <a:pt x="24052" y="50006"/>
                  </a:lnTo>
                  <a:lnTo>
                    <a:pt x="23683" y="49161"/>
                  </a:lnTo>
                  <a:cubicBezTo>
                    <a:pt x="23504" y="48744"/>
                    <a:pt x="23397" y="48280"/>
                    <a:pt x="23397" y="47827"/>
                  </a:cubicBezTo>
                  <a:lnTo>
                    <a:pt x="23397" y="27122"/>
                  </a:lnTo>
                  <a:cubicBezTo>
                    <a:pt x="23361" y="26432"/>
                    <a:pt x="23528" y="25753"/>
                    <a:pt x="23849" y="25158"/>
                  </a:cubicBezTo>
                  <a:lnTo>
                    <a:pt x="24016" y="24860"/>
                  </a:lnTo>
                  <a:lnTo>
                    <a:pt x="24016" y="15383"/>
                  </a:lnTo>
                  <a:cubicBezTo>
                    <a:pt x="24016" y="14454"/>
                    <a:pt x="23730" y="13561"/>
                    <a:pt x="23218" y="12823"/>
                  </a:cubicBezTo>
                  <a:lnTo>
                    <a:pt x="16313" y="2965"/>
                  </a:lnTo>
                  <a:cubicBezTo>
                    <a:pt x="16110" y="2679"/>
                    <a:pt x="16015" y="2357"/>
                    <a:pt x="16015" y="2012"/>
                  </a:cubicBezTo>
                  <a:lnTo>
                    <a:pt x="16015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0" name="Google Shape;5970;p106"/>
          <p:cNvGrpSpPr/>
          <p:nvPr/>
        </p:nvGrpSpPr>
        <p:grpSpPr>
          <a:xfrm rot="1864733">
            <a:off x="581882" y="-746520"/>
            <a:ext cx="792821" cy="2297987"/>
            <a:chOff x="-3333750" y="1010075"/>
            <a:chExt cx="645025" cy="1869600"/>
          </a:xfrm>
        </p:grpSpPr>
        <p:sp>
          <p:nvSpPr>
            <p:cNvPr id="5971" name="Google Shape;5971;p106"/>
            <p:cNvSpPr/>
            <p:nvPr/>
          </p:nvSpPr>
          <p:spPr>
            <a:xfrm>
              <a:off x="-3145950" y="10100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9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28"/>
                    <a:pt x="10788" y="6370"/>
                  </a:cubicBezTo>
                  <a:lnTo>
                    <a:pt x="10788" y="655"/>
                  </a:lnTo>
                  <a:cubicBezTo>
                    <a:pt x="10788" y="286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06"/>
            <p:cNvSpPr/>
            <p:nvPr/>
          </p:nvSpPr>
          <p:spPr>
            <a:xfrm>
              <a:off x="-3333750" y="1181825"/>
              <a:ext cx="645025" cy="1697850"/>
            </a:xfrm>
            <a:custGeom>
              <a:avLst/>
              <a:gdLst/>
              <a:ahLst/>
              <a:cxnLst/>
              <a:rect l="l" t="t" r="r" b="b"/>
              <a:pathLst>
                <a:path w="25801" h="67914" extrusionOk="0">
                  <a:moveTo>
                    <a:pt x="8596" y="0"/>
                  </a:moveTo>
                  <a:lnTo>
                    <a:pt x="8596" y="512"/>
                  </a:lnTo>
                  <a:cubicBezTo>
                    <a:pt x="8596" y="941"/>
                    <a:pt x="8346" y="1822"/>
                    <a:pt x="7941" y="1989"/>
                  </a:cubicBezTo>
                  <a:cubicBezTo>
                    <a:pt x="3274" y="3929"/>
                    <a:pt x="0" y="8537"/>
                    <a:pt x="0" y="13907"/>
                  </a:cubicBezTo>
                  <a:lnTo>
                    <a:pt x="0" y="62627"/>
                  </a:lnTo>
                  <a:cubicBezTo>
                    <a:pt x="0" y="65544"/>
                    <a:pt x="2369" y="67902"/>
                    <a:pt x="5263" y="67902"/>
                  </a:cubicBezTo>
                  <a:lnTo>
                    <a:pt x="20538" y="67902"/>
                  </a:lnTo>
                  <a:lnTo>
                    <a:pt x="20538" y="67914"/>
                  </a:lnTo>
                  <a:cubicBezTo>
                    <a:pt x="23455" y="67914"/>
                    <a:pt x="25801" y="65544"/>
                    <a:pt x="25801" y="62651"/>
                  </a:cubicBezTo>
                  <a:lnTo>
                    <a:pt x="25801" y="13907"/>
                  </a:lnTo>
                  <a:cubicBezTo>
                    <a:pt x="25801" y="8537"/>
                    <a:pt x="22527" y="3929"/>
                    <a:pt x="17859" y="1989"/>
                  </a:cubicBezTo>
                  <a:cubicBezTo>
                    <a:pt x="17455" y="1822"/>
                    <a:pt x="17205" y="929"/>
                    <a:pt x="17205" y="512"/>
                  </a:cubicBezTo>
                  <a:lnTo>
                    <a:pt x="17205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3" name="Google Shape;5973;p106"/>
          <p:cNvGrpSpPr/>
          <p:nvPr/>
        </p:nvGrpSpPr>
        <p:grpSpPr>
          <a:xfrm rot="832836" flipH="1">
            <a:off x="1550160" y="3827645"/>
            <a:ext cx="442869" cy="748912"/>
            <a:chOff x="4774877" y="116629"/>
            <a:chExt cx="576785" cy="975095"/>
          </a:xfrm>
        </p:grpSpPr>
        <p:sp>
          <p:nvSpPr>
            <p:cNvPr id="5974" name="Google Shape;5974;p106"/>
            <p:cNvSpPr/>
            <p:nvPr/>
          </p:nvSpPr>
          <p:spPr>
            <a:xfrm>
              <a:off x="4778386" y="120783"/>
              <a:ext cx="573275" cy="970942"/>
            </a:xfrm>
            <a:custGeom>
              <a:avLst/>
              <a:gdLst/>
              <a:ahLst/>
              <a:cxnLst/>
              <a:rect l="l" t="t" r="r" b="b"/>
              <a:pathLst>
                <a:path w="9800" h="16598" extrusionOk="0">
                  <a:moveTo>
                    <a:pt x="36" y="1"/>
                  </a:moveTo>
                  <a:cubicBezTo>
                    <a:pt x="36" y="1"/>
                    <a:pt x="0" y="7728"/>
                    <a:pt x="1239" y="10859"/>
                  </a:cubicBezTo>
                  <a:cubicBezTo>
                    <a:pt x="2350" y="13681"/>
                    <a:pt x="8363" y="16598"/>
                    <a:pt x="9583" y="16598"/>
                  </a:cubicBezTo>
                  <a:cubicBezTo>
                    <a:pt x="9722" y="16598"/>
                    <a:pt x="9799" y="16560"/>
                    <a:pt x="9799" y="16479"/>
                  </a:cubicBezTo>
                  <a:cubicBezTo>
                    <a:pt x="9787" y="15681"/>
                    <a:pt x="9644" y="7788"/>
                    <a:pt x="7608" y="5502"/>
                  </a:cubicBezTo>
                  <a:cubicBezTo>
                    <a:pt x="5573" y="3240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06"/>
            <p:cNvSpPr/>
            <p:nvPr/>
          </p:nvSpPr>
          <p:spPr>
            <a:xfrm>
              <a:off x="4774877" y="116629"/>
              <a:ext cx="553796" cy="957721"/>
            </a:xfrm>
            <a:custGeom>
              <a:avLst/>
              <a:gdLst/>
              <a:ahLst/>
              <a:cxnLst/>
              <a:rect l="l" t="t" r="r" b="b"/>
              <a:pathLst>
                <a:path w="9467" h="16372" extrusionOk="0">
                  <a:moveTo>
                    <a:pt x="179" y="1"/>
                  </a:moveTo>
                  <a:lnTo>
                    <a:pt x="1" y="131"/>
                  </a:lnTo>
                  <a:cubicBezTo>
                    <a:pt x="60" y="215"/>
                    <a:pt x="6787" y="8656"/>
                    <a:pt x="9252" y="16372"/>
                  </a:cubicBezTo>
                  <a:lnTo>
                    <a:pt x="9466" y="16312"/>
                  </a:lnTo>
                  <a:cubicBezTo>
                    <a:pt x="7002" y="8549"/>
                    <a:pt x="263" y="84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06"/>
            <p:cNvSpPr/>
            <p:nvPr/>
          </p:nvSpPr>
          <p:spPr>
            <a:xfrm>
              <a:off x="4793713" y="469720"/>
              <a:ext cx="369880" cy="232001"/>
            </a:xfrm>
            <a:custGeom>
              <a:avLst/>
              <a:gdLst/>
              <a:ahLst/>
              <a:cxnLst/>
              <a:rect l="l" t="t" r="r" b="b"/>
              <a:pathLst>
                <a:path w="6323" h="3966" extrusionOk="0">
                  <a:moveTo>
                    <a:pt x="84" y="1"/>
                  </a:moveTo>
                  <a:lnTo>
                    <a:pt x="0" y="215"/>
                  </a:lnTo>
                  <a:cubicBezTo>
                    <a:pt x="36" y="239"/>
                    <a:pt x="4560" y="2073"/>
                    <a:pt x="6144" y="3966"/>
                  </a:cubicBezTo>
                  <a:lnTo>
                    <a:pt x="6323" y="3811"/>
                  </a:lnTo>
                  <a:cubicBezTo>
                    <a:pt x="4715" y="1882"/>
                    <a:pt x="274" y="72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06"/>
            <p:cNvSpPr/>
            <p:nvPr/>
          </p:nvSpPr>
          <p:spPr>
            <a:xfrm>
              <a:off x="5093220" y="338101"/>
              <a:ext cx="52940" cy="329516"/>
            </a:xfrm>
            <a:custGeom>
              <a:avLst/>
              <a:gdLst/>
              <a:ahLst/>
              <a:cxnLst/>
              <a:rect l="l" t="t" r="r" b="b"/>
              <a:pathLst>
                <a:path w="905" h="5633" extrusionOk="0">
                  <a:moveTo>
                    <a:pt x="95" y="1"/>
                  </a:moveTo>
                  <a:cubicBezTo>
                    <a:pt x="95" y="179"/>
                    <a:pt x="0" y="4287"/>
                    <a:pt x="714" y="5632"/>
                  </a:cubicBezTo>
                  <a:lnTo>
                    <a:pt x="905" y="5513"/>
                  </a:lnTo>
                  <a:cubicBezTo>
                    <a:pt x="214" y="4227"/>
                    <a:pt x="321" y="48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06"/>
            <p:cNvSpPr/>
            <p:nvPr/>
          </p:nvSpPr>
          <p:spPr>
            <a:xfrm>
              <a:off x="4878651" y="800582"/>
              <a:ext cx="404042" cy="156071"/>
            </a:xfrm>
            <a:custGeom>
              <a:avLst/>
              <a:gdLst/>
              <a:ahLst/>
              <a:cxnLst/>
              <a:rect l="l" t="t" r="r" b="b"/>
              <a:pathLst>
                <a:path w="6907" h="2668" extrusionOk="0">
                  <a:moveTo>
                    <a:pt x="1" y="0"/>
                  </a:moveTo>
                  <a:lnTo>
                    <a:pt x="1" y="227"/>
                  </a:lnTo>
                  <a:cubicBezTo>
                    <a:pt x="49" y="227"/>
                    <a:pt x="4418" y="370"/>
                    <a:pt x="6764" y="2667"/>
                  </a:cubicBezTo>
                  <a:lnTo>
                    <a:pt x="6907" y="2501"/>
                  </a:lnTo>
                  <a:cubicBezTo>
                    <a:pt x="4513" y="155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06"/>
            <p:cNvSpPr/>
            <p:nvPr/>
          </p:nvSpPr>
          <p:spPr>
            <a:xfrm>
              <a:off x="5211619" y="508036"/>
              <a:ext cx="59258" cy="383861"/>
            </a:xfrm>
            <a:custGeom>
              <a:avLst/>
              <a:gdLst/>
              <a:ahLst/>
              <a:cxnLst/>
              <a:rect l="l" t="t" r="r" b="b"/>
              <a:pathLst>
                <a:path w="1013" h="6562" extrusionOk="0">
                  <a:moveTo>
                    <a:pt x="786" y="1"/>
                  </a:moveTo>
                  <a:cubicBezTo>
                    <a:pt x="750" y="191"/>
                    <a:pt x="0" y="4680"/>
                    <a:pt x="679" y="6561"/>
                  </a:cubicBezTo>
                  <a:lnTo>
                    <a:pt x="905" y="6490"/>
                  </a:lnTo>
                  <a:cubicBezTo>
                    <a:pt x="226" y="4656"/>
                    <a:pt x="988" y="96"/>
                    <a:pt x="1012" y="48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0" name="Google Shape;5980;p106"/>
          <p:cNvGrpSpPr/>
          <p:nvPr/>
        </p:nvGrpSpPr>
        <p:grpSpPr>
          <a:xfrm rot="832836" flipH="1">
            <a:off x="1860960" y="426670"/>
            <a:ext cx="442869" cy="748912"/>
            <a:chOff x="4774877" y="116629"/>
            <a:chExt cx="576785" cy="975095"/>
          </a:xfrm>
        </p:grpSpPr>
        <p:sp>
          <p:nvSpPr>
            <p:cNvPr id="5981" name="Google Shape;5981;p106"/>
            <p:cNvSpPr/>
            <p:nvPr/>
          </p:nvSpPr>
          <p:spPr>
            <a:xfrm>
              <a:off x="4778386" y="120783"/>
              <a:ext cx="573275" cy="970942"/>
            </a:xfrm>
            <a:custGeom>
              <a:avLst/>
              <a:gdLst/>
              <a:ahLst/>
              <a:cxnLst/>
              <a:rect l="l" t="t" r="r" b="b"/>
              <a:pathLst>
                <a:path w="9800" h="16598" extrusionOk="0">
                  <a:moveTo>
                    <a:pt x="36" y="1"/>
                  </a:moveTo>
                  <a:cubicBezTo>
                    <a:pt x="36" y="1"/>
                    <a:pt x="0" y="7728"/>
                    <a:pt x="1239" y="10859"/>
                  </a:cubicBezTo>
                  <a:cubicBezTo>
                    <a:pt x="2350" y="13681"/>
                    <a:pt x="8363" y="16598"/>
                    <a:pt x="9583" y="16598"/>
                  </a:cubicBezTo>
                  <a:cubicBezTo>
                    <a:pt x="9722" y="16598"/>
                    <a:pt x="9799" y="16560"/>
                    <a:pt x="9799" y="16479"/>
                  </a:cubicBezTo>
                  <a:cubicBezTo>
                    <a:pt x="9787" y="15681"/>
                    <a:pt x="9644" y="7788"/>
                    <a:pt x="7608" y="5502"/>
                  </a:cubicBezTo>
                  <a:cubicBezTo>
                    <a:pt x="5573" y="3240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06"/>
            <p:cNvSpPr/>
            <p:nvPr/>
          </p:nvSpPr>
          <p:spPr>
            <a:xfrm>
              <a:off x="4774877" y="116629"/>
              <a:ext cx="553796" cy="957721"/>
            </a:xfrm>
            <a:custGeom>
              <a:avLst/>
              <a:gdLst/>
              <a:ahLst/>
              <a:cxnLst/>
              <a:rect l="l" t="t" r="r" b="b"/>
              <a:pathLst>
                <a:path w="9467" h="16372" extrusionOk="0">
                  <a:moveTo>
                    <a:pt x="179" y="1"/>
                  </a:moveTo>
                  <a:lnTo>
                    <a:pt x="1" y="131"/>
                  </a:lnTo>
                  <a:cubicBezTo>
                    <a:pt x="60" y="215"/>
                    <a:pt x="6787" y="8656"/>
                    <a:pt x="9252" y="16372"/>
                  </a:cubicBezTo>
                  <a:lnTo>
                    <a:pt x="9466" y="16312"/>
                  </a:lnTo>
                  <a:cubicBezTo>
                    <a:pt x="7002" y="8549"/>
                    <a:pt x="263" y="84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06"/>
            <p:cNvSpPr/>
            <p:nvPr/>
          </p:nvSpPr>
          <p:spPr>
            <a:xfrm>
              <a:off x="4793713" y="469720"/>
              <a:ext cx="369880" cy="232001"/>
            </a:xfrm>
            <a:custGeom>
              <a:avLst/>
              <a:gdLst/>
              <a:ahLst/>
              <a:cxnLst/>
              <a:rect l="l" t="t" r="r" b="b"/>
              <a:pathLst>
                <a:path w="6323" h="3966" extrusionOk="0">
                  <a:moveTo>
                    <a:pt x="84" y="1"/>
                  </a:moveTo>
                  <a:lnTo>
                    <a:pt x="0" y="215"/>
                  </a:lnTo>
                  <a:cubicBezTo>
                    <a:pt x="36" y="239"/>
                    <a:pt x="4560" y="2073"/>
                    <a:pt x="6144" y="3966"/>
                  </a:cubicBezTo>
                  <a:lnTo>
                    <a:pt x="6323" y="3811"/>
                  </a:lnTo>
                  <a:cubicBezTo>
                    <a:pt x="4715" y="1882"/>
                    <a:pt x="274" y="72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06"/>
            <p:cNvSpPr/>
            <p:nvPr/>
          </p:nvSpPr>
          <p:spPr>
            <a:xfrm>
              <a:off x="5093220" y="338101"/>
              <a:ext cx="52940" cy="329516"/>
            </a:xfrm>
            <a:custGeom>
              <a:avLst/>
              <a:gdLst/>
              <a:ahLst/>
              <a:cxnLst/>
              <a:rect l="l" t="t" r="r" b="b"/>
              <a:pathLst>
                <a:path w="905" h="5633" extrusionOk="0">
                  <a:moveTo>
                    <a:pt x="95" y="1"/>
                  </a:moveTo>
                  <a:cubicBezTo>
                    <a:pt x="95" y="179"/>
                    <a:pt x="0" y="4287"/>
                    <a:pt x="714" y="5632"/>
                  </a:cubicBezTo>
                  <a:lnTo>
                    <a:pt x="905" y="5513"/>
                  </a:lnTo>
                  <a:cubicBezTo>
                    <a:pt x="214" y="4227"/>
                    <a:pt x="321" y="48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06"/>
            <p:cNvSpPr/>
            <p:nvPr/>
          </p:nvSpPr>
          <p:spPr>
            <a:xfrm>
              <a:off x="4878651" y="800582"/>
              <a:ext cx="404042" cy="156071"/>
            </a:xfrm>
            <a:custGeom>
              <a:avLst/>
              <a:gdLst/>
              <a:ahLst/>
              <a:cxnLst/>
              <a:rect l="l" t="t" r="r" b="b"/>
              <a:pathLst>
                <a:path w="6907" h="2668" extrusionOk="0">
                  <a:moveTo>
                    <a:pt x="1" y="0"/>
                  </a:moveTo>
                  <a:lnTo>
                    <a:pt x="1" y="227"/>
                  </a:lnTo>
                  <a:cubicBezTo>
                    <a:pt x="49" y="227"/>
                    <a:pt x="4418" y="370"/>
                    <a:pt x="6764" y="2667"/>
                  </a:cubicBezTo>
                  <a:lnTo>
                    <a:pt x="6907" y="2501"/>
                  </a:lnTo>
                  <a:cubicBezTo>
                    <a:pt x="4513" y="155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06"/>
            <p:cNvSpPr/>
            <p:nvPr/>
          </p:nvSpPr>
          <p:spPr>
            <a:xfrm>
              <a:off x="5211619" y="508036"/>
              <a:ext cx="59258" cy="383861"/>
            </a:xfrm>
            <a:custGeom>
              <a:avLst/>
              <a:gdLst/>
              <a:ahLst/>
              <a:cxnLst/>
              <a:rect l="l" t="t" r="r" b="b"/>
              <a:pathLst>
                <a:path w="1013" h="6562" extrusionOk="0">
                  <a:moveTo>
                    <a:pt x="786" y="1"/>
                  </a:moveTo>
                  <a:cubicBezTo>
                    <a:pt x="750" y="191"/>
                    <a:pt x="0" y="4680"/>
                    <a:pt x="679" y="6561"/>
                  </a:cubicBezTo>
                  <a:lnTo>
                    <a:pt x="905" y="6490"/>
                  </a:lnTo>
                  <a:cubicBezTo>
                    <a:pt x="226" y="4656"/>
                    <a:pt x="988" y="96"/>
                    <a:pt x="1012" y="48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106"/>
          <p:cNvGrpSpPr/>
          <p:nvPr/>
        </p:nvGrpSpPr>
        <p:grpSpPr>
          <a:xfrm rot="-3060888">
            <a:off x="2838135" y="1261388"/>
            <a:ext cx="342087" cy="481790"/>
            <a:chOff x="1554950" y="3841075"/>
            <a:chExt cx="389950" cy="549200"/>
          </a:xfrm>
        </p:grpSpPr>
        <p:sp>
          <p:nvSpPr>
            <p:cNvPr id="5988" name="Google Shape;5988;p106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06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06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06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06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06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06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06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6" name="Google Shape;5996;p106"/>
          <p:cNvGrpSpPr/>
          <p:nvPr/>
        </p:nvGrpSpPr>
        <p:grpSpPr>
          <a:xfrm rot="7739112">
            <a:off x="553185" y="3466126"/>
            <a:ext cx="342087" cy="481790"/>
            <a:chOff x="1554950" y="3841075"/>
            <a:chExt cx="389950" cy="549200"/>
          </a:xfrm>
        </p:grpSpPr>
        <p:sp>
          <p:nvSpPr>
            <p:cNvPr id="5997" name="Google Shape;5997;p106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06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06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06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06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06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06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06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6" name="Google Shape;6006;p106"/>
          <p:cNvSpPr/>
          <p:nvPr/>
        </p:nvSpPr>
        <p:spPr>
          <a:xfrm>
            <a:off x="6311119" y="454837"/>
            <a:ext cx="589800" cy="589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8" name="Google Shape;6008;p106"/>
          <p:cNvSpPr/>
          <p:nvPr/>
        </p:nvSpPr>
        <p:spPr>
          <a:xfrm>
            <a:off x="4083226" y="1907048"/>
            <a:ext cx="589800" cy="589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0" name="Google Shape;6010;p106"/>
          <p:cNvSpPr/>
          <p:nvPr/>
        </p:nvSpPr>
        <p:spPr>
          <a:xfrm>
            <a:off x="6311119" y="3318837"/>
            <a:ext cx="589800" cy="589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E59165-C3EB-4D32-BDE8-944E45FC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65449" y="502929"/>
            <a:ext cx="486139" cy="486139"/>
          </a:xfrm>
          <a:prstGeom prst="rect">
            <a:avLst/>
          </a:prstGeom>
        </p:spPr>
      </p:pic>
      <p:pic>
        <p:nvPicPr>
          <p:cNvPr id="1026" name="Picture 2" descr="https://search.pstatic.net/common/?src=http%3A%2F%2Fblogfiles.naver.net%2FMjAyMzEyMDFfMTA4%2FMDAxNzAxNDAyMDc3NTU1.CZHLPpTZXjmGpPcvMATTnhVoDRsGdarLizgXpHyXZacg.UcamgvMMhIjb6JnhWP47JUCz3Jf9uXwnlU05s05HI0Mg.JPEG.gold5doo%2Fimage.jpg&amp;type=sc960_832">
            <a:extLst>
              <a:ext uri="{FF2B5EF4-FFF2-40B4-BE49-F238E27FC236}">
                <a16:creationId xmlns:a16="http://schemas.microsoft.com/office/drawing/2014/main" id="{50637EBB-36D2-4B44-8532-98EE61E23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6445" y1="23242" x2="56445" y2="23242"/>
                        <a14:foregroundMark x1="23047" y1="21289" x2="23047" y2="21289"/>
                        <a14:foregroundMark x1="75977" y1="14648" x2="75977" y2="14648"/>
                        <a14:foregroundMark x1="24219" y1="84570" x2="24219" y2="84570"/>
                        <a14:foregroundMark x1="18750" y1="54102" x2="18750" y2="54102"/>
                        <a14:foregroundMark x1="24219" y1="46680" x2="24219" y2="46680"/>
                        <a14:foregroundMark x1="28125" y1="81641" x2="28125" y2="81641"/>
                        <a14:foregroundMark x1="28516" y1="86523" x2="28516" y2="86523"/>
                        <a14:foregroundMark x1="45508" y1="44727" x2="45508" y2="44727"/>
                        <a14:foregroundMark x1="49414" y1="44727" x2="49414" y2="44727"/>
                        <a14:foregroundMark x1="61914" y1="43555" x2="61914" y2="43555"/>
                        <a14:foregroundMark x1="70313" y1="48047" x2="70313" y2="48047"/>
                        <a14:foregroundMark x1="80469" y1="45508" x2="80469" y2="45508"/>
                        <a14:foregroundMark x1="24023" y1="79883" x2="24023" y2="79883"/>
                        <a14:foregroundMark x1="25000" y1="88477" x2="25000" y2="88477"/>
                        <a14:foregroundMark x1="20703" y1="35742" x2="20703" y2="35742"/>
                        <a14:foregroundMark x1="20313" y1="36523" x2="20313" y2="36523"/>
                        <a14:foregroundMark x1="79492" y1="35938" x2="79492" y2="35938"/>
                        <a14:foregroundMark x1="79883" y1="36523" x2="79883" y2="36523"/>
                        <a14:foregroundMark x1="79883" y1="59375" x2="79883" y2="59375"/>
                        <a14:foregroundMark x1="20313" y1="59570" x2="20313" y2="59570"/>
                        <a14:foregroundMark x1="62500" y1="40430" x2="62500" y2="40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66" y="1925710"/>
            <a:ext cx="570272" cy="5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rch.pstatic.net/sunny/?src=https%3A%2F%2Fi.pinimg.com%2F736x%2F07%2F4b%2F3a%2F074b3af203186d981f7bcc1abc552d98.jpg&amp;type=sc960_832">
            <a:extLst>
              <a:ext uri="{FF2B5EF4-FFF2-40B4-BE49-F238E27FC236}">
                <a16:creationId xmlns:a16="http://schemas.microsoft.com/office/drawing/2014/main" id="{C94E59C9-93C8-42BB-9DDF-3B039ECF3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6172" y1="43359" x2="26172" y2="43359"/>
                        <a14:backgroundMark x1="39453" y1="22266" x2="39453" y2="22266"/>
                        <a14:backgroundMark x1="41016" y1="21289" x2="41016" y2="21289"/>
                        <a14:backgroundMark x1="43359" y1="31445" x2="43359" y2="31445"/>
                        <a14:backgroundMark x1="66992" y1="36328" x2="66992" y2="36328"/>
                        <a14:backgroundMark x1="42188" y1="50586" x2="42188" y2="50586"/>
                        <a14:backgroundMark x1="62695" y1="47852" x2="62695" y2="47852"/>
                        <a14:backgroundMark x1="56641" y1="50000" x2="56641" y2="50000"/>
                        <a14:backgroundMark x1="48047" y1="50195" x2="48047" y2="50195"/>
                        <a14:backgroundMark x1="36719" y1="51172" x2="36719" y2="51172"/>
                        <a14:backgroundMark x1="33398" y1="56250" x2="33398" y2="56250"/>
                        <a14:backgroundMark x1="30859" y1="60938" x2="30859" y2="60938"/>
                        <a14:backgroundMark x1="29297" y1="66406" x2="29297" y2="66406"/>
                        <a14:backgroundMark x1="51367" y1="68164" x2="51367" y2="68164"/>
                        <a14:backgroundMark x1="59180" y1="78320" x2="59180" y2="78320"/>
                        <a14:backgroundMark x1="57813" y1="77734" x2="57813" y2="77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76" y="1885752"/>
            <a:ext cx="610074" cy="6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deJS가 무엇이며 간단하게 웹서버 구축하기(with Express)">
            <a:extLst>
              <a:ext uri="{FF2B5EF4-FFF2-40B4-BE49-F238E27FC236}">
                <a16:creationId xmlns:a16="http://schemas.microsoft.com/office/drawing/2014/main" id="{4C63F30A-80ED-4587-A7F5-CE91A0DC0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861" b="73840" l="0" r="50313">
                        <a14:foregroundMark x1="11042" y1="41373" x2="11042" y2="41373"/>
                        <a14:foregroundMark x1="21354" y1="43785" x2="21354" y2="43785"/>
                        <a14:foregroundMark x1="21875" y1="48980" x2="21875" y2="48980"/>
                        <a14:foregroundMark x1="18958" y1="48609" x2="18958" y2="48609"/>
                        <a14:foregroundMark x1="26875" y1="54545" x2="26875" y2="54545"/>
                        <a14:foregroundMark x1="28229" y1="63265" x2="28229" y2="63265"/>
                        <a14:foregroundMark x1="19792" y1="39518" x2="19792" y2="39518"/>
                        <a14:foregroundMark x1="41667" y1="45640" x2="41667" y2="45640"/>
                        <a14:foregroundMark x1="31979" y1="58998" x2="31979" y2="589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09" r="50000" b="26139"/>
          <a:stretch/>
        </p:blipFill>
        <p:spPr bwMode="auto">
          <a:xfrm>
            <a:off x="6260906" y="574500"/>
            <a:ext cx="678124" cy="37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search.pstatic.net/common/?src=http%3A%2F%2Fimgnews.naver.net%2Fimage%2F5653%2F2022%2F09%2F29%2F20220929501073_20220929080207471.png&amp;type=sc960_832">
            <a:extLst>
              <a:ext uri="{FF2B5EF4-FFF2-40B4-BE49-F238E27FC236}">
                <a16:creationId xmlns:a16="http://schemas.microsoft.com/office/drawing/2014/main" id="{409D23B4-31AF-42DE-9997-AE86AAD7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342" y="3517350"/>
            <a:ext cx="612818" cy="36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search.pstatic.net/common/?src=http%3A%2F%2Fblogfiles.naver.net%2FMjAyMDAyMDRfMjE5%2FMDAxNTgwNzk2NjYwNzk0.2exAwep4suky0W7eIcATnvxEZheg9G3JMownTnuUaJsg.oAYa2PztBaeE7DICj3O2WuswT38i5uy_XOW92KezibIg.JPEG.softchoice%2Fjet-th4.jpg&amp;type=sc960_832">
            <a:extLst>
              <a:ext uri="{FF2B5EF4-FFF2-40B4-BE49-F238E27FC236}">
                <a16:creationId xmlns:a16="http://schemas.microsoft.com/office/drawing/2014/main" id="{2EDD464F-5B64-4BD0-8806-E0964F32B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27" t="20543" r="23597" b="23073"/>
          <a:stretch/>
        </p:blipFill>
        <p:spPr bwMode="auto">
          <a:xfrm>
            <a:off x="6323943" y="3881772"/>
            <a:ext cx="552050" cy="5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search.pstatic.net/common/?src=http%3A%2F%2Fblogfiles.naver.net%2FMjAyMjAyMTBfMjc5%2FMDAxNjQ0NDc5NTAyMjUx.qToCjsIc8M5Dcad_m6LV0Gr0yn_5qz0BxK5DD9j8ZZMg.o8T7emW8eJ16HO1IuWcKx0ospmZFdy1eRp5mLC2WZIog.PNG.aulike%2Fimage.png&amp;type=sc960_832">
            <a:extLst>
              <a:ext uri="{FF2B5EF4-FFF2-40B4-BE49-F238E27FC236}">
                <a16:creationId xmlns:a16="http://schemas.microsoft.com/office/drawing/2014/main" id="{3EA0C1F1-80AD-4FAF-8DB4-DFDA6946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259" r="100000">
                        <a14:foregroundMark x1="36010" y1="32845" x2="36010" y2="32845"/>
                        <a14:foregroundMark x1="39896" y1="31672" x2="39896" y2="31672"/>
                        <a14:foregroundMark x1="44301" y1="34604" x2="44301" y2="34604"/>
                        <a14:foregroundMark x1="44041" y1="38710" x2="41451" y2="40469"/>
                        <a14:foregroundMark x1="41192" y1="40469" x2="41192" y2="40469"/>
                        <a14:foregroundMark x1="37306" y1="43402" x2="37306" y2="43402"/>
                        <a14:foregroundMark x1="29275" y1="46041" x2="29275" y2="46041"/>
                        <a14:foregroundMark x1="30829" y1="52493" x2="30829" y2="52493"/>
                        <a14:foregroundMark x1="31347" y1="41349" x2="31347" y2="41349"/>
                        <a14:foregroundMark x1="53109" y1="49560" x2="53109" y2="49560"/>
                        <a14:foregroundMark x1="50259" y1="42229" x2="50259" y2="42229"/>
                        <a14:foregroundMark x1="52591" y1="34604" x2="52591" y2="34604"/>
                        <a14:foregroundMark x1="58290" y1="29619" x2="58290" y2="29619"/>
                        <a14:foregroundMark x1="63212" y1="29619" x2="63212" y2="29619"/>
                        <a14:foregroundMark x1="65803" y1="51320" x2="65803" y2="51320"/>
                        <a14:foregroundMark x1="37824" y1="73314" x2="37824" y2="73314"/>
                        <a14:foregroundMark x1="28756" y1="75660" x2="28756" y2="75660"/>
                        <a14:foregroundMark x1="45078" y1="75367" x2="45078" y2="75367"/>
                        <a14:foregroundMark x1="35233" y1="74194" x2="35233" y2="74194"/>
                        <a14:foregroundMark x1="60363" y1="53079" x2="60363" y2="530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60" y="3390985"/>
            <a:ext cx="477709" cy="4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7F95FC-9DB9-49A8-B013-0B967BC77F8E}"/>
              </a:ext>
            </a:extLst>
          </p:cNvPr>
          <p:cNvSpPr txBox="1"/>
          <p:nvPr/>
        </p:nvSpPr>
        <p:spPr>
          <a:xfrm>
            <a:off x="2367966" y="2686195"/>
            <a:ext cx="98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4"/>
                  </a:solidFill>
                </a:ln>
              </a:rPr>
              <a:t>개발환경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49B99C-0BC0-4F9F-97E6-B33493790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8973" y="887574"/>
            <a:ext cx="1949245" cy="923400"/>
          </a:xfrm>
        </p:spPr>
        <p:txBody>
          <a:bodyPr/>
          <a:lstStyle/>
          <a:p>
            <a:r>
              <a:rPr lang="en-US" altLang="ko-KR" dirty="0"/>
              <a:t>An open-source</a:t>
            </a:r>
          </a:p>
          <a:p>
            <a:r>
              <a:rPr lang="en-US" altLang="ko-KR" dirty="0"/>
              <a:t>JavaScript library</a:t>
            </a:r>
          </a:p>
          <a:p>
            <a:r>
              <a:rPr lang="en-US" altLang="ko-KR" dirty="0"/>
              <a:t>developed by</a:t>
            </a:r>
          </a:p>
          <a:p>
            <a:r>
              <a:rPr lang="en-US" altLang="ko-KR" dirty="0"/>
              <a:t> Meta.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p73"/>
          <p:cNvSpPr/>
          <p:nvPr/>
        </p:nvSpPr>
        <p:spPr>
          <a:xfrm>
            <a:off x="859663" y="1269450"/>
            <a:ext cx="3609000" cy="2166900"/>
          </a:xfrm>
          <a:prstGeom prst="roundRect">
            <a:avLst>
              <a:gd name="adj" fmla="val 3881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73"/>
          <p:cNvSpPr/>
          <p:nvPr/>
        </p:nvSpPr>
        <p:spPr>
          <a:xfrm>
            <a:off x="4675338" y="2437200"/>
            <a:ext cx="3609000" cy="2166900"/>
          </a:xfrm>
          <a:prstGeom prst="roundRect">
            <a:avLst>
              <a:gd name="adj" fmla="val 3881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7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b="0">
                <a:latin typeface="+mn-ea"/>
                <a:ea typeface="+mn-ea"/>
              </a:rPr>
              <a:t>차별성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499" name="Google Shape;3499;p73"/>
          <p:cNvSpPr txBox="1">
            <a:spLocks noGrp="1"/>
          </p:cNvSpPr>
          <p:nvPr>
            <p:ph type="subTitle" idx="1"/>
          </p:nvPr>
        </p:nvSpPr>
        <p:spPr>
          <a:xfrm>
            <a:off x="1189963" y="2080809"/>
            <a:ext cx="2948400" cy="1015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모두가 편리하게 이용할 수 있는 페이지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500" name="Google Shape;3500;p73"/>
          <p:cNvSpPr txBox="1">
            <a:spLocks noGrp="1"/>
          </p:cNvSpPr>
          <p:nvPr>
            <p:ph type="subTitle" idx="2"/>
          </p:nvPr>
        </p:nvSpPr>
        <p:spPr>
          <a:xfrm>
            <a:off x="5013138" y="3094695"/>
            <a:ext cx="29334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모두가 편리하게 </a:t>
            </a:r>
            <a:r>
              <a:rPr lang="ko-KR" altLang="en-US" dirty="0" err="1">
                <a:latin typeface="+mj-ea"/>
                <a:ea typeface="+mj-ea"/>
              </a:rPr>
              <a:t>이용할수</a:t>
            </a:r>
            <a:r>
              <a:rPr lang="ko-KR" altLang="en-US" dirty="0">
                <a:latin typeface="+mj-ea"/>
                <a:ea typeface="+mj-ea"/>
              </a:rPr>
              <a:t> 있게 </a:t>
            </a:r>
            <a:r>
              <a:rPr lang="ko-KR" altLang="en-US" dirty="0" err="1">
                <a:latin typeface="+mj-ea"/>
                <a:ea typeface="+mj-ea"/>
              </a:rPr>
              <a:t>할수있도록</a:t>
            </a:r>
            <a:r>
              <a:rPr lang="ko-KR" altLang="en-US" dirty="0">
                <a:latin typeface="+mj-ea"/>
                <a:ea typeface="+mj-ea"/>
              </a:rPr>
              <a:t> 하기위해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j-ea"/>
                <a:ea typeface="+mj-ea"/>
              </a:rPr>
              <a:t>많은양의</a:t>
            </a:r>
            <a:r>
              <a:rPr lang="ko-KR" altLang="en-US" dirty="0">
                <a:latin typeface="+mj-ea"/>
                <a:ea typeface="+mj-ea"/>
              </a:rPr>
              <a:t> 사진과 지도데이터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편리한 </a:t>
            </a:r>
            <a:r>
              <a:rPr lang="ko-KR" altLang="en-US" dirty="0" err="1">
                <a:latin typeface="+mj-ea"/>
                <a:ea typeface="+mj-ea"/>
              </a:rPr>
              <a:t>챗봇</a:t>
            </a:r>
            <a:r>
              <a:rPr lang="ko-KR" altLang="en-US" dirty="0">
                <a:latin typeface="+mj-ea"/>
                <a:ea typeface="+mj-ea"/>
              </a:rPr>
              <a:t> 제공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501" name="Google Shape;3501;p73"/>
          <p:cNvSpPr txBox="1">
            <a:spLocks noGrp="1"/>
          </p:cNvSpPr>
          <p:nvPr>
            <p:ph type="title" idx="3"/>
          </p:nvPr>
        </p:nvSpPr>
        <p:spPr>
          <a:xfrm>
            <a:off x="1191463" y="1609063"/>
            <a:ext cx="2945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ea"/>
                <a:ea typeface="+mn-ea"/>
              </a:rPr>
              <a:t>1.  </a:t>
            </a:r>
            <a:r>
              <a:rPr lang="ko-KR" altLang="en-US" dirty="0">
                <a:latin typeface="+mn-ea"/>
                <a:ea typeface="+mn-ea"/>
              </a:rPr>
              <a:t>전문가 비전문가 모두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502" name="Google Shape;3502;p73"/>
          <p:cNvSpPr txBox="1">
            <a:spLocks noGrp="1"/>
          </p:cNvSpPr>
          <p:nvPr>
            <p:ph type="title" idx="4"/>
          </p:nvPr>
        </p:nvSpPr>
        <p:spPr>
          <a:xfrm>
            <a:off x="5005638" y="2776813"/>
            <a:ext cx="294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다양한 정보를 한눈에</a:t>
            </a:r>
            <a:r>
              <a:rPr lang="en-US" altLang="ko-KR" dirty="0">
                <a:latin typeface="+mn-ea"/>
                <a:ea typeface="+mn-ea"/>
              </a:rPr>
              <a:t>!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3503" name="Google Shape;3503;p73"/>
          <p:cNvGrpSpPr/>
          <p:nvPr/>
        </p:nvGrpSpPr>
        <p:grpSpPr>
          <a:xfrm rot="3875737">
            <a:off x="813412" y="3172797"/>
            <a:ext cx="1326211" cy="2687814"/>
            <a:chOff x="1803775" y="5029925"/>
            <a:chExt cx="655775" cy="1329050"/>
          </a:xfrm>
        </p:grpSpPr>
        <p:sp>
          <p:nvSpPr>
            <p:cNvPr id="3504" name="Google Shape;3504;p73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3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3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3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3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3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3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3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3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3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3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5" name="Google Shape;3515;p73"/>
          <p:cNvGrpSpPr/>
          <p:nvPr/>
        </p:nvGrpSpPr>
        <p:grpSpPr>
          <a:xfrm rot="-1234631">
            <a:off x="3423963" y="3884552"/>
            <a:ext cx="1178420" cy="1653449"/>
            <a:chOff x="1219200" y="1690129"/>
            <a:chExt cx="2063667" cy="2895545"/>
          </a:xfrm>
        </p:grpSpPr>
        <p:sp>
          <p:nvSpPr>
            <p:cNvPr id="3516" name="Google Shape;3516;p73"/>
            <p:cNvSpPr/>
            <p:nvPr/>
          </p:nvSpPr>
          <p:spPr>
            <a:xfrm>
              <a:off x="1339085" y="2255824"/>
              <a:ext cx="1777978" cy="2329841"/>
            </a:xfrm>
            <a:custGeom>
              <a:avLst/>
              <a:gdLst/>
              <a:ahLst/>
              <a:cxnLst/>
              <a:rect l="l" t="t" r="r" b="b"/>
              <a:pathLst>
                <a:path w="36899" h="48352" extrusionOk="0">
                  <a:moveTo>
                    <a:pt x="3275" y="0"/>
                  </a:moveTo>
                  <a:cubicBezTo>
                    <a:pt x="1465" y="0"/>
                    <a:pt x="1" y="1477"/>
                    <a:pt x="1" y="3274"/>
                  </a:cubicBezTo>
                  <a:lnTo>
                    <a:pt x="2751" y="45077"/>
                  </a:lnTo>
                  <a:cubicBezTo>
                    <a:pt x="2751" y="46899"/>
                    <a:pt x="4227" y="48351"/>
                    <a:pt x="6025" y="48351"/>
                  </a:cubicBezTo>
                  <a:lnTo>
                    <a:pt x="29742" y="48351"/>
                  </a:lnTo>
                  <a:cubicBezTo>
                    <a:pt x="31552" y="48351"/>
                    <a:pt x="33017" y="46875"/>
                    <a:pt x="33017" y="45077"/>
                  </a:cubicBezTo>
                  <a:lnTo>
                    <a:pt x="36898" y="3274"/>
                  </a:lnTo>
                  <a:cubicBezTo>
                    <a:pt x="36898" y="1453"/>
                    <a:pt x="35422" y="0"/>
                    <a:pt x="33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3"/>
            <p:cNvSpPr/>
            <p:nvPr/>
          </p:nvSpPr>
          <p:spPr>
            <a:xfrm>
              <a:off x="1339085" y="2255824"/>
              <a:ext cx="1777978" cy="270221"/>
            </a:xfrm>
            <a:custGeom>
              <a:avLst/>
              <a:gdLst/>
              <a:ahLst/>
              <a:cxnLst/>
              <a:rect l="l" t="t" r="r" b="b"/>
              <a:pathLst>
                <a:path w="36899" h="5608" extrusionOk="0">
                  <a:moveTo>
                    <a:pt x="3275" y="0"/>
                  </a:moveTo>
                  <a:cubicBezTo>
                    <a:pt x="1477" y="0"/>
                    <a:pt x="1" y="1453"/>
                    <a:pt x="1" y="3274"/>
                  </a:cubicBezTo>
                  <a:lnTo>
                    <a:pt x="60" y="5608"/>
                  </a:lnTo>
                  <a:lnTo>
                    <a:pt x="36803" y="5608"/>
                  </a:lnTo>
                  <a:lnTo>
                    <a:pt x="36898" y="3274"/>
                  </a:lnTo>
                  <a:cubicBezTo>
                    <a:pt x="36898" y="1477"/>
                    <a:pt x="35434" y="0"/>
                    <a:pt x="33624" y="0"/>
                  </a:cubicBez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3"/>
            <p:cNvSpPr/>
            <p:nvPr/>
          </p:nvSpPr>
          <p:spPr>
            <a:xfrm>
              <a:off x="1344241" y="1690129"/>
              <a:ext cx="1805492" cy="686203"/>
            </a:xfrm>
            <a:custGeom>
              <a:avLst/>
              <a:gdLst/>
              <a:ahLst/>
              <a:cxnLst/>
              <a:rect l="l" t="t" r="r" b="b"/>
              <a:pathLst>
                <a:path w="37470" h="14241" extrusionOk="0">
                  <a:moveTo>
                    <a:pt x="6097" y="1"/>
                  </a:moveTo>
                  <a:cubicBezTo>
                    <a:pt x="4359" y="1"/>
                    <a:pt x="3001" y="1048"/>
                    <a:pt x="2263" y="3465"/>
                  </a:cubicBezTo>
                  <a:lnTo>
                    <a:pt x="1" y="11061"/>
                  </a:lnTo>
                  <a:cubicBezTo>
                    <a:pt x="1" y="12812"/>
                    <a:pt x="4359" y="14240"/>
                    <a:pt x="6097" y="14240"/>
                  </a:cubicBezTo>
                  <a:lnTo>
                    <a:pt x="31374" y="14240"/>
                  </a:lnTo>
                  <a:cubicBezTo>
                    <a:pt x="33112" y="14240"/>
                    <a:pt x="37470" y="12824"/>
                    <a:pt x="37470" y="11061"/>
                  </a:cubicBezTo>
                  <a:lnTo>
                    <a:pt x="35208" y="3465"/>
                  </a:lnTo>
                  <a:cubicBezTo>
                    <a:pt x="34458" y="1048"/>
                    <a:pt x="33112" y="1"/>
                    <a:pt x="31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3"/>
            <p:cNvSpPr/>
            <p:nvPr/>
          </p:nvSpPr>
          <p:spPr>
            <a:xfrm>
              <a:off x="1445815" y="1690129"/>
              <a:ext cx="1602392" cy="191102"/>
            </a:xfrm>
            <a:custGeom>
              <a:avLst/>
              <a:gdLst/>
              <a:ahLst/>
              <a:cxnLst/>
              <a:rect l="l" t="t" r="r" b="b"/>
              <a:pathLst>
                <a:path w="33255" h="3966" extrusionOk="0">
                  <a:moveTo>
                    <a:pt x="3989" y="1"/>
                  </a:moveTo>
                  <a:cubicBezTo>
                    <a:pt x="2251" y="1"/>
                    <a:pt x="893" y="1048"/>
                    <a:pt x="155" y="3465"/>
                  </a:cubicBezTo>
                  <a:lnTo>
                    <a:pt x="0" y="3965"/>
                  </a:lnTo>
                  <a:cubicBezTo>
                    <a:pt x="643" y="3549"/>
                    <a:pt x="1369" y="3346"/>
                    <a:pt x="2191" y="3346"/>
                  </a:cubicBezTo>
                  <a:lnTo>
                    <a:pt x="31052" y="3346"/>
                  </a:lnTo>
                  <a:cubicBezTo>
                    <a:pt x="31873" y="3346"/>
                    <a:pt x="32600" y="3549"/>
                    <a:pt x="33254" y="3965"/>
                  </a:cubicBezTo>
                  <a:lnTo>
                    <a:pt x="33100" y="3465"/>
                  </a:lnTo>
                  <a:cubicBezTo>
                    <a:pt x="32350" y="1048"/>
                    <a:pt x="31004" y="1"/>
                    <a:pt x="29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3"/>
            <p:cNvSpPr/>
            <p:nvPr/>
          </p:nvSpPr>
          <p:spPr>
            <a:xfrm>
              <a:off x="1220356" y="2188123"/>
              <a:ext cx="2062511" cy="218037"/>
            </a:xfrm>
            <a:custGeom>
              <a:avLst/>
              <a:gdLst/>
              <a:ahLst/>
              <a:cxnLst/>
              <a:rect l="l" t="t" r="r" b="b"/>
              <a:pathLst>
                <a:path w="42804" h="4525" extrusionOk="0">
                  <a:moveTo>
                    <a:pt x="2262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3513"/>
                    <a:pt x="1012" y="4525"/>
                    <a:pt x="2262" y="4525"/>
                  </a:cubicBezTo>
                  <a:lnTo>
                    <a:pt x="40541" y="4525"/>
                  </a:lnTo>
                  <a:cubicBezTo>
                    <a:pt x="41791" y="4525"/>
                    <a:pt x="42803" y="3513"/>
                    <a:pt x="42803" y="2262"/>
                  </a:cubicBezTo>
                  <a:cubicBezTo>
                    <a:pt x="42803" y="1012"/>
                    <a:pt x="41791" y="0"/>
                    <a:pt x="40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3"/>
            <p:cNvSpPr/>
            <p:nvPr/>
          </p:nvSpPr>
          <p:spPr>
            <a:xfrm>
              <a:off x="1219200" y="2188123"/>
              <a:ext cx="2062511" cy="113042"/>
            </a:xfrm>
            <a:custGeom>
              <a:avLst/>
              <a:gdLst/>
              <a:ahLst/>
              <a:cxnLst/>
              <a:rect l="l" t="t" r="r" b="b"/>
              <a:pathLst>
                <a:path w="42804" h="2346" extrusionOk="0">
                  <a:moveTo>
                    <a:pt x="2262" y="0"/>
                  </a:moveTo>
                  <a:cubicBezTo>
                    <a:pt x="1012" y="0"/>
                    <a:pt x="0" y="1012"/>
                    <a:pt x="0" y="2262"/>
                  </a:cubicBezTo>
                  <a:lnTo>
                    <a:pt x="0" y="2346"/>
                  </a:lnTo>
                  <a:lnTo>
                    <a:pt x="42803" y="2346"/>
                  </a:lnTo>
                  <a:lnTo>
                    <a:pt x="42803" y="2262"/>
                  </a:lnTo>
                  <a:cubicBezTo>
                    <a:pt x="42803" y="1012"/>
                    <a:pt x="41791" y="0"/>
                    <a:pt x="40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3"/>
            <p:cNvSpPr/>
            <p:nvPr/>
          </p:nvSpPr>
          <p:spPr>
            <a:xfrm>
              <a:off x="1524405" y="1928212"/>
              <a:ext cx="1436009" cy="259958"/>
            </a:xfrm>
            <a:custGeom>
              <a:avLst/>
              <a:gdLst/>
              <a:ahLst/>
              <a:cxnLst/>
              <a:rect l="l" t="t" r="r" b="b"/>
              <a:pathLst>
                <a:path w="29802" h="5395" extrusionOk="0">
                  <a:moveTo>
                    <a:pt x="5251" y="1"/>
                  </a:moveTo>
                  <a:cubicBezTo>
                    <a:pt x="2346" y="1"/>
                    <a:pt x="0" y="2346"/>
                    <a:pt x="0" y="5251"/>
                  </a:cubicBezTo>
                  <a:lnTo>
                    <a:pt x="0" y="5394"/>
                  </a:lnTo>
                  <a:lnTo>
                    <a:pt x="29802" y="5394"/>
                  </a:lnTo>
                  <a:lnTo>
                    <a:pt x="29802" y="5251"/>
                  </a:lnTo>
                  <a:cubicBezTo>
                    <a:pt x="29802" y="2346"/>
                    <a:pt x="27456" y="1"/>
                    <a:pt x="24551" y="1"/>
                  </a:cubicBezTo>
                  <a:close/>
                </a:path>
              </a:pathLst>
            </a:custGeom>
            <a:solidFill>
              <a:srgbClr val="0045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3"/>
            <p:cNvSpPr/>
            <p:nvPr/>
          </p:nvSpPr>
          <p:spPr>
            <a:xfrm>
              <a:off x="1957542" y="2861078"/>
              <a:ext cx="270270" cy="247285"/>
            </a:xfrm>
            <a:custGeom>
              <a:avLst/>
              <a:gdLst/>
              <a:ahLst/>
              <a:cxnLst/>
              <a:rect l="l" t="t" r="r" b="b"/>
              <a:pathLst>
                <a:path w="5609" h="5132" extrusionOk="0">
                  <a:moveTo>
                    <a:pt x="2846" y="0"/>
                  </a:moveTo>
                  <a:cubicBezTo>
                    <a:pt x="2120" y="0"/>
                    <a:pt x="1441" y="381"/>
                    <a:pt x="1048" y="1012"/>
                  </a:cubicBezTo>
                  <a:lnTo>
                    <a:pt x="1" y="2739"/>
                  </a:lnTo>
                  <a:lnTo>
                    <a:pt x="3763" y="5132"/>
                  </a:lnTo>
                  <a:lnTo>
                    <a:pt x="5608" y="1834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3"/>
            <p:cNvSpPr/>
            <p:nvPr/>
          </p:nvSpPr>
          <p:spPr>
            <a:xfrm>
              <a:off x="2173267" y="2861656"/>
              <a:ext cx="429762" cy="358593"/>
            </a:xfrm>
            <a:custGeom>
              <a:avLst/>
              <a:gdLst/>
              <a:ahLst/>
              <a:cxnLst/>
              <a:rect l="l" t="t" r="r" b="b"/>
              <a:pathLst>
                <a:path w="8919" h="7442" extrusionOk="0">
                  <a:moveTo>
                    <a:pt x="0" y="0"/>
                  </a:moveTo>
                  <a:lnTo>
                    <a:pt x="3072" y="5834"/>
                  </a:lnTo>
                  <a:lnTo>
                    <a:pt x="1370" y="6858"/>
                  </a:lnTo>
                  <a:lnTo>
                    <a:pt x="6477" y="7441"/>
                  </a:lnTo>
                  <a:lnTo>
                    <a:pt x="8918" y="2393"/>
                  </a:lnTo>
                  <a:lnTo>
                    <a:pt x="7144" y="3286"/>
                  </a:lnTo>
                  <a:lnTo>
                    <a:pt x="5811" y="1024"/>
                  </a:lnTo>
                  <a:cubicBezTo>
                    <a:pt x="5477" y="393"/>
                    <a:pt x="4822" y="0"/>
                    <a:pt x="4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3"/>
            <p:cNvSpPr/>
            <p:nvPr/>
          </p:nvSpPr>
          <p:spPr>
            <a:xfrm>
              <a:off x="2420505" y="3208734"/>
              <a:ext cx="269113" cy="263957"/>
            </a:xfrm>
            <a:custGeom>
              <a:avLst/>
              <a:gdLst/>
              <a:ahLst/>
              <a:cxnLst/>
              <a:rect l="l" t="t" r="r" b="b"/>
              <a:pathLst>
                <a:path w="5585" h="5478" extrusionOk="0">
                  <a:moveTo>
                    <a:pt x="4121" y="0"/>
                  </a:moveTo>
                  <a:lnTo>
                    <a:pt x="1" y="2394"/>
                  </a:lnTo>
                  <a:lnTo>
                    <a:pt x="1715" y="5477"/>
                  </a:lnTo>
                  <a:lnTo>
                    <a:pt x="4454" y="5477"/>
                  </a:lnTo>
                  <a:lnTo>
                    <a:pt x="5168" y="4322"/>
                  </a:lnTo>
                  <a:cubicBezTo>
                    <a:pt x="5573" y="3679"/>
                    <a:pt x="5585" y="2858"/>
                    <a:pt x="5216" y="2203"/>
                  </a:cubicBezTo>
                  <a:lnTo>
                    <a:pt x="4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3"/>
            <p:cNvSpPr/>
            <p:nvPr/>
          </p:nvSpPr>
          <p:spPr>
            <a:xfrm>
              <a:off x="2139971" y="3390007"/>
              <a:ext cx="495149" cy="397044"/>
            </a:xfrm>
            <a:custGeom>
              <a:avLst/>
              <a:gdLst/>
              <a:ahLst/>
              <a:cxnLst/>
              <a:rect l="l" t="t" r="r" b="b"/>
              <a:pathLst>
                <a:path w="10276" h="8240" extrusionOk="0">
                  <a:moveTo>
                    <a:pt x="3430" y="1"/>
                  </a:moveTo>
                  <a:lnTo>
                    <a:pt x="1" y="3775"/>
                  </a:lnTo>
                  <a:lnTo>
                    <a:pt x="3430" y="8240"/>
                  </a:lnTo>
                  <a:lnTo>
                    <a:pt x="3430" y="6871"/>
                  </a:lnTo>
                  <a:lnTo>
                    <a:pt x="6168" y="6871"/>
                  </a:lnTo>
                  <a:cubicBezTo>
                    <a:pt x="6179" y="6871"/>
                    <a:pt x="6189" y="6871"/>
                    <a:pt x="6199" y="6871"/>
                  </a:cubicBezTo>
                  <a:cubicBezTo>
                    <a:pt x="6913" y="6871"/>
                    <a:pt x="7554" y="6469"/>
                    <a:pt x="7883" y="5835"/>
                  </a:cubicBezTo>
                  <a:lnTo>
                    <a:pt x="10276" y="1715"/>
                  </a:lnTo>
                  <a:lnTo>
                    <a:pt x="3430" y="1715"/>
                  </a:lnTo>
                  <a:lnTo>
                    <a:pt x="3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3"/>
            <p:cNvSpPr/>
            <p:nvPr/>
          </p:nvSpPr>
          <p:spPr>
            <a:xfrm>
              <a:off x="1851968" y="3488690"/>
              <a:ext cx="204883" cy="231240"/>
            </a:xfrm>
            <a:custGeom>
              <a:avLst/>
              <a:gdLst/>
              <a:ahLst/>
              <a:cxnLst/>
              <a:rect l="l" t="t" r="r" b="b"/>
              <a:pathLst>
                <a:path w="4252" h="4799" extrusionOk="0">
                  <a:moveTo>
                    <a:pt x="834" y="1"/>
                  </a:moveTo>
                  <a:lnTo>
                    <a:pt x="834" y="13"/>
                  </a:lnTo>
                  <a:lnTo>
                    <a:pt x="1" y="1929"/>
                  </a:lnTo>
                  <a:lnTo>
                    <a:pt x="1037" y="3727"/>
                  </a:lnTo>
                  <a:cubicBezTo>
                    <a:pt x="1430" y="4382"/>
                    <a:pt x="2132" y="4787"/>
                    <a:pt x="2882" y="4799"/>
                  </a:cubicBezTo>
                  <a:lnTo>
                    <a:pt x="4251" y="4799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3"/>
            <p:cNvSpPr/>
            <p:nvPr/>
          </p:nvSpPr>
          <p:spPr>
            <a:xfrm>
              <a:off x="1726349" y="3125519"/>
              <a:ext cx="363749" cy="456746"/>
            </a:xfrm>
            <a:custGeom>
              <a:avLst/>
              <a:gdLst/>
              <a:ahLst/>
              <a:cxnLst/>
              <a:rect l="l" t="t" r="r" b="b"/>
              <a:pathLst>
                <a:path w="7549" h="9479" extrusionOk="0">
                  <a:moveTo>
                    <a:pt x="5489" y="1"/>
                  </a:moveTo>
                  <a:lnTo>
                    <a:pt x="0" y="346"/>
                  </a:lnTo>
                  <a:lnTo>
                    <a:pt x="1965" y="1561"/>
                  </a:lnTo>
                  <a:lnTo>
                    <a:pt x="679" y="4121"/>
                  </a:lnTo>
                  <a:cubicBezTo>
                    <a:pt x="322" y="4763"/>
                    <a:pt x="322" y="5537"/>
                    <a:pt x="679" y="6180"/>
                  </a:cubicBezTo>
                  <a:lnTo>
                    <a:pt x="2584" y="9478"/>
                  </a:lnTo>
                  <a:lnTo>
                    <a:pt x="3310" y="8252"/>
                  </a:lnTo>
                  <a:lnTo>
                    <a:pt x="5846" y="3823"/>
                  </a:lnTo>
                  <a:lnTo>
                    <a:pt x="7549" y="4466"/>
                  </a:lnTo>
                  <a:lnTo>
                    <a:pt x="7549" y="4466"/>
                  </a:lnTo>
                  <a:lnTo>
                    <a:pt x="5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3"/>
            <p:cNvSpPr/>
            <p:nvPr/>
          </p:nvSpPr>
          <p:spPr>
            <a:xfrm>
              <a:off x="1472750" y="4412931"/>
              <a:ext cx="1457837" cy="172743"/>
            </a:xfrm>
            <a:custGeom>
              <a:avLst/>
              <a:gdLst/>
              <a:ahLst/>
              <a:cxnLst/>
              <a:rect l="l" t="t" r="r" b="b"/>
              <a:pathLst>
                <a:path w="30255" h="3585" extrusionOk="0">
                  <a:moveTo>
                    <a:pt x="1" y="1"/>
                  </a:moveTo>
                  <a:lnTo>
                    <a:pt x="1" y="310"/>
                  </a:lnTo>
                  <a:cubicBezTo>
                    <a:pt x="1" y="2108"/>
                    <a:pt x="1453" y="3584"/>
                    <a:pt x="3275" y="3584"/>
                  </a:cubicBezTo>
                  <a:lnTo>
                    <a:pt x="26980" y="3584"/>
                  </a:lnTo>
                  <a:cubicBezTo>
                    <a:pt x="28778" y="3584"/>
                    <a:pt x="30255" y="2132"/>
                    <a:pt x="30255" y="310"/>
                  </a:cubicBezTo>
                  <a:lnTo>
                    <a:pt x="30255" y="1"/>
                  </a:ln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0" name="Google Shape;3530;p73"/>
          <p:cNvGrpSpPr/>
          <p:nvPr/>
        </p:nvGrpSpPr>
        <p:grpSpPr>
          <a:xfrm rot="2199589">
            <a:off x="3941848" y="2780481"/>
            <a:ext cx="321875" cy="934604"/>
            <a:chOff x="6512944" y="2975654"/>
            <a:chExt cx="1594853" cy="4630848"/>
          </a:xfrm>
        </p:grpSpPr>
        <p:grpSp>
          <p:nvGrpSpPr>
            <p:cNvPr id="3531" name="Google Shape;3531;p73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3532" name="Google Shape;3532;p73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73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4" name="Google Shape;3534;p73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5" name="Google Shape;3535;p73"/>
          <p:cNvGrpSpPr/>
          <p:nvPr/>
        </p:nvGrpSpPr>
        <p:grpSpPr>
          <a:xfrm rot="-2199481" flipH="1">
            <a:off x="4716694" y="1550650"/>
            <a:ext cx="448508" cy="1302296"/>
            <a:chOff x="6512944" y="2975654"/>
            <a:chExt cx="1594853" cy="4630848"/>
          </a:xfrm>
        </p:grpSpPr>
        <p:grpSp>
          <p:nvGrpSpPr>
            <p:cNvPr id="3536" name="Google Shape;3536;p73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3537" name="Google Shape;3537;p73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73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9" name="Google Shape;3539;p73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0" name="Google Shape;3540;p73"/>
          <p:cNvSpPr/>
          <p:nvPr/>
        </p:nvSpPr>
        <p:spPr>
          <a:xfrm rot="-2131835" flipH="1">
            <a:off x="4907562" y="4193345"/>
            <a:ext cx="238105" cy="48239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1" name="Google Shape;3541;p73"/>
          <p:cNvGrpSpPr/>
          <p:nvPr/>
        </p:nvGrpSpPr>
        <p:grpSpPr>
          <a:xfrm rot="-1605978">
            <a:off x="7771356" y="1297133"/>
            <a:ext cx="1522440" cy="2706488"/>
            <a:chOff x="5644300" y="1118350"/>
            <a:chExt cx="824675" cy="1466050"/>
          </a:xfrm>
        </p:grpSpPr>
        <p:sp>
          <p:nvSpPr>
            <p:cNvPr id="3542" name="Google Shape;3542;p73"/>
            <p:cNvSpPr/>
            <p:nvPr/>
          </p:nvSpPr>
          <p:spPr>
            <a:xfrm>
              <a:off x="5957875" y="1481500"/>
              <a:ext cx="154200" cy="1102900"/>
            </a:xfrm>
            <a:custGeom>
              <a:avLst/>
              <a:gdLst/>
              <a:ahLst/>
              <a:cxnLst/>
              <a:rect l="l" t="t" r="r" b="b"/>
              <a:pathLst>
                <a:path w="6168" h="44116" extrusionOk="0">
                  <a:moveTo>
                    <a:pt x="279" y="1"/>
                  </a:moveTo>
                  <a:cubicBezTo>
                    <a:pt x="243" y="1"/>
                    <a:pt x="205" y="9"/>
                    <a:pt x="167" y="27"/>
                  </a:cubicBezTo>
                  <a:cubicBezTo>
                    <a:pt x="48" y="74"/>
                    <a:pt x="1" y="205"/>
                    <a:pt x="36" y="336"/>
                  </a:cubicBezTo>
                  <a:cubicBezTo>
                    <a:pt x="2382" y="9587"/>
                    <a:pt x="5144" y="21756"/>
                    <a:pt x="5537" y="34079"/>
                  </a:cubicBezTo>
                  <a:cubicBezTo>
                    <a:pt x="5656" y="37424"/>
                    <a:pt x="5585" y="40687"/>
                    <a:pt x="5358" y="43842"/>
                  </a:cubicBezTo>
                  <a:cubicBezTo>
                    <a:pt x="5346" y="43996"/>
                    <a:pt x="5465" y="44116"/>
                    <a:pt x="5620" y="44116"/>
                  </a:cubicBezTo>
                  <a:cubicBezTo>
                    <a:pt x="5751" y="44116"/>
                    <a:pt x="5858" y="44008"/>
                    <a:pt x="5870" y="43877"/>
                  </a:cubicBezTo>
                  <a:cubicBezTo>
                    <a:pt x="6108" y="40698"/>
                    <a:pt x="6168" y="37424"/>
                    <a:pt x="6049" y="34055"/>
                  </a:cubicBezTo>
                  <a:cubicBezTo>
                    <a:pt x="5632" y="21672"/>
                    <a:pt x="2882" y="9445"/>
                    <a:pt x="512" y="193"/>
                  </a:cubicBezTo>
                  <a:cubicBezTo>
                    <a:pt x="477" y="77"/>
                    <a:pt x="387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3"/>
            <p:cNvSpPr/>
            <p:nvPr/>
          </p:nvSpPr>
          <p:spPr>
            <a:xfrm>
              <a:off x="5892400" y="1505500"/>
              <a:ext cx="175925" cy="126700"/>
            </a:xfrm>
            <a:custGeom>
              <a:avLst/>
              <a:gdLst/>
              <a:ahLst/>
              <a:cxnLst/>
              <a:rect l="l" t="t" r="r" b="b"/>
              <a:pathLst>
                <a:path w="7037" h="5068" extrusionOk="0">
                  <a:moveTo>
                    <a:pt x="6758" y="1"/>
                  </a:moveTo>
                  <a:cubicBezTo>
                    <a:pt x="6707" y="1"/>
                    <a:pt x="6655" y="18"/>
                    <a:pt x="6608" y="55"/>
                  </a:cubicBezTo>
                  <a:cubicBezTo>
                    <a:pt x="4632" y="1496"/>
                    <a:pt x="4084" y="3698"/>
                    <a:pt x="3929" y="4484"/>
                  </a:cubicBezTo>
                  <a:lnTo>
                    <a:pt x="345" y="3472"/>
                  </a:lnTo>
                  <a:cubicBezTo>
                    <a:pt x="329" y="3469"/>
                    <a:pt x="312" y="3468"/>
                    <a:pt x="295" y="3468"/>
                  </a:cubicBezTo>
                  <a:cubicBezTo>
                    <a:pt x="180" y="3468"/>
                    <a:pt x="67" y="3536"/>
                    <a:pt x="36" y="3651"/>
                  </a:cubicBezTo>
                  <a:cubicBezTo>
                    <a:pt x="0" y="3782"/>
                    <a:pt x="72" y="3913"/>
                    <a:pt x="214" y="3960"/>
                  </a:cubicBezTo>
                  <a:lnTo>
                    <a:pt x="4084" y="5056"/>
                  </a:lnTo>
                  <a:cubicBezTo>
                    <a:pt x="4108" y="5068"/>
                    <a:pt x="4132" y="5068"/>
                    <a:pt x="4155" y="5068"/>
                  </a:cubicBezTo>
                  <a:cubicBezTo>
                    <a:pt x="4203" y="5068"/>
                    <a:pt x="4251" y="5056"/>
                    <a:pt x="4286" y="5020"/>
                  </a:cubicBezTo>
                  <a:cubicBezTo>
                    <a:pt x="4346" y="4972"/>
                    <a:pt x="4382" y="4913"/>
                    <a:pt x="4394" y="4841"/>
                  </a:cubicBezTo>
                  <a:cubicBezTo>
                    <a:pt x="4394" y="4817"/>
                    <a:pt x="4703" y="2091"/>
                    <a:pt x="6906" y="472"/>
                  </a:cubicBezTo>
                  <a:cubicBezTo>
                    <a:pt x="7025" y="376"/>
                    <a:pt x="7037" y="234"/>
                    <a:pt x="6965" y="115"/>
                  </a:cubicBezTo>
                  <a:cubicBezTo>
                    <a:pt x="6915" y="42"/>
                    <a:pt x="6837" y="1"/>
                    <a:pt x="6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3"/>
            <p:cNvSpPr/>
            <p:nvPr/>
          </p:nvSpPr>
          <p:spPr>
            <a:xfrm>
              <a:off x="5942100" y="1885975"/>
              <a:ext cx="125625" cy="65300"/>
            </a:xfrm>
            <a:custGeom>
              <a:avLst/>
              <a:gdLst/>
              <a:ahLst/>
              <a:cxnLst/>
              <a:rect l="l" t="t" r="r" b="b"/>
              <a:pathLst>
                <a:path w="5025" h="2612" extrusionOk="0">
                  <a:moveTo>
                    <a:pt x="277" y="1"/>
                  </a:moveTo>
                  <a:cubicBezTo>
                    <a:pt x="162" y="1"/>
                    <a:pt x="56" y="80"/>
                    <a:pt x="24" y="207"/>
                  </a:cubicBezTo>
                  <a:cubicBezTo>
                    <a:pt x="0" y="338"/>
                    <a:pt x="84" y="469"/>
                    <a:pt x="215" y="505"/>
                  </a:cubicBezTo>
                  <a:cubicBezTo>
                    <a:pt x="251" y="505"/>
                    <a:pt x="3477" y="1231"/>
                    <a:pt x="4549" y="2529"/>
                  </a:cubicBezTo>
                  <a:cubicBezTo>
                    <a:pt x="4596" y="2588"/>
                    <a:pt x="4668" y="2612"/>
                    <a:pt x="4739" y="2612"/>
                  </a:cubicBezTo>
                  <a:cubicBezTo>
                    <a:pt x="4799" y="2612"/>
                    <a:pt x="4858" y="2600"/>
                    <a:pt x="4906" y="2564"/>
                  </a:cubicBezTo>
                  <a:cubicBezTo>
                    <a:pt x="5013" y="2481"/>
                    <a:pt x="5025" y="2314"/>
                    <a:pt x="4942" y="2207"/>
                  </a:cubicBezTo>
                  <a:cubicBezTo>
                    <a:pt x="3751" y="778"/>
                    <a:pt x="453" y="40"/>
                    <a:pt x="322" y="5"/>
                  </a:cubicBezTo>
                  <a:cubicBezTo>
                    <a:pt x="307" y="2"/>
                    <a:pt x="292" y="1"/>
                    <a:pt x="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3"/>
            <p:cNvSpPr/>
            <p:nvPr/>
          </p:nvSpPr>
          <p:spPr>
            <a:xfrm>
              <a:off x="6082300" y="1993625"/>
              <a:ext cx="87525" cy="143400"/>
            </a:xfrm>
            <a:custGeom>
              <a:avLst/>
              <a:gdLst/>
              <a:ahLst/>
              <a:cxnLst/>
              <a:rect l="l" t="t" r="r" b="b"/>
              <a:pathLst>
                <a:path w="3501" h="5736" extrusionOk="0">
                  <a:moveTo>
                    <a:pt x="3205" y="0"/>
                  </a:moveTo>
                  <a:cubicBezTo>
                    <a:pt x="3130" y="0"/>
                    <a:pt x="3057" y="36"/>
                    <a:pt x="3001" y="92"/>
                  </a:cubicBezTo>
                  <a:cubicBezTo>
                    <a:pt x="2894" y="211"/>
                    <a:pt x="536" y="3271"/>
                    <a:pt x="24" y="5438"/>
                  </a:cubicBezTo>
                  <a:cubicBezTo>
                    <a:pt x="0" y="5569"/>
                    <a:pt x="84" y="5712"/>
                    <a:pt x="215" y="5735"/>
                  </a:cubicBezTo>
                  <a:lnTo>
                    <a:pt x="286" y="5735"/>
                  </a:lnTo>
                  <a:cubicBezTo>
                    <a:pt x="381" y="5735"/>
                    <a:pt x="488" y="5664"/>
                    <a:pt x="512" y="5557"/>
                  </a:cubicBezTo>
                  <a:cubicBezTo>
                    <a:pt x="1000" y="3485"/>
                    <a:pt x="3382" y="437"/>
                    <a:pt x="3406" y="413"/>
                  </a:cubicBezTo>
                  <a:cubicBezTo>
                    <a:pt x="3501" y="294"/>
                    <a:pt x="3465" y="140"/>
                    <a:pt x="3358" y="56"/>
                  </a:cubicBezTo>
                  <a:cubicBezTo>
                    <a:pt x="3309" y="17"/>
                    <a:pt x="3256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3"/>
            <p:cNvSpPr/>
            <p:nvPr/>
          </p:nvSpPr>
          <p:spPr>
            <a:xfrm>
              <a:off x="6010850" y="1356675"/>
              <a:ext cx="285725" cy="225725"/>
            </a:xfrm>
            <a:custGeom>
              <a:avLst/>
              <a:gdLst/>
              <a:ahLst/>
              <a:cxnLst/>
              <a:rect l="l" t="t" r="r" b="b"/>
              <a:pathLst>
                <a:path w="11429" h="9029" extrusionOk="0">
                  <a:moveTo>
                    <a:pt x="6891" y="1"/>
                  </a:moveTo>
                  <a:cubicBezTo>
                    <a:pt x="6155" y="1"/>
                    <a:pt x="6719" y="1920"/>
                    <a:pt x="5156" y="3020"/>
                  </a:cubicBezTo>
                  <a:cubicBezTo>
                    <a:pt x="3442" y="4258"/>
                    <a:pt x="1" y="5294"/>
                    <a:pt x="108" y="7318"/>
                  </a:cubicBezTo>
                  <a:cubicBezTo>
                    <a:pt x="132" y="7925"/>
                    <a:pt x="715" y="8866"/>
                    <a:pt x="1811" y="9020"/>
                  </a:cubicBezTo>
                  <a:cubicBezTo>
                    <a:pt x="1848" y="9026"/>
                    <a:pt x="1887" y="9028"/>
                    <a:pt x="1927" y="9028"/>
                  </a:cubicBezTo>
                  <a:cubicBezTo>
                    <a:pt x="2943" y="9028"/>
                    <a:pt x="4867" y="7363"/>
                    <a:pt x="7122" y="7363"/>
                  </a:cubicBezTo>
                  <a:cubicBezTo>
                    <a:pt x="7314" y="7363"/>
                    <a:pt x="7508" y="7375"/>
                    <a:pt x="7704" y="7401"/>
                  </a:cubicBezTo>
                  <a:cubicBezTo>
                    <a:pt x="8097" y="7453"/>
                    <a:pt x="8432" y="7477"/>
                    <a:pt x="8717" y="7477"/>
                  </a:cubicBezTo>
                  <a:cubicBezTo>
                    <a:pt x="11428" y="7477"/>
                    <a:pt x="9585" y="5341"/>
                    <a:pt x="9585" y="5341"/>
                  </a:cubicBezTo>
                  <a:cubicBezTo>
                    <a:pt x="9585" y="5341"/>
                    <a:pt x="10931" y="4246"/>
                    <a:pt x="10419" y="2924"/>
                  </a:cubicBezTo>
                  <a:cubicBezTo>
                    <a:pt x="10134" y="2199"/>
                    <a:pt x="9571" y="2034"/>
                    <a:pt x="9117" y="2034"/>
                  </a:cubicBezTo>
                  <a:cubicBezTo>
                    <a:pt x="8735" y="2034"/>
                    <a:pt x="8430" y="2150"/>
                    <a:pt x="8430" y="2150"/>
                  </a:cubicBezTo>
                  <a:cubicBezTo>
                    <a:pt x="8430" y="2150"/>
                    <a:pt x="8335" y="543"/>
                    <a:pt x="7168" y="67"/>
                  </a:cubicBezTo>
                  <a:cubicBezTo>
                    <a:pt x="7059" y="22"/>
                    <a:pt x="6968" y="1"/>
                    <a:pt x="6891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3"/>
            <p:cNvSpPr/>
            <p:nvPr/>
          </p:nvSpPr>
          <p:spPr>
            <a:xfrm>
              <a:off x="6223950" y="1344375"/>
              <a:ext cx="46200" cy="40025"/>
            </a:xfrm>
            <a:custGeom>
              <a:avLst/>
              <a:gdLst/>
              <a:ahLst/>
              <a:cxnLst/>
              <a:rect l="l" t="t" r="r" b="b"/>
              <a:pathLst>
                <a:path w="1848" h="1601" extrusionOk="0">
                  <a:moveTo>
                    <a:pt x="833" y="0"/>
                  </a:moveTo>
                  <a:cubicBezTo>
                    <a:pt x="91" y="0"/>
                    <a:pt x="1" y="1490"/>
                    <a:pt x="764" y="1595"/>
                  </a:cubicBezTo>
                  <a:cubicBezTo>
                    <a:pt x="790" y="1599"/>
                    <a:pt x="816" y="1601"/>
                    <a:pt x="842" y="1601"/>
                  </a:cubicBezTo>
                  <a:cubicBezTo>
                    <a:pt x="959" y="1601"/>
                    <a:pt x="1073" y="1562"/>
                    <a:pt x="1180" y="1523"/>
                  </a:cubicBezTo>
                  <a:cubicBezTo>
                    <a:pt x="1347" y="1464"/>
                    <a:pt x="1490" y="1392"/>
                    <a:pt x="1621" y="1285"/>
                  </a:cubicBezTo>
                  <a:cubicBezTo>
                    <a:pt x="1764" y="1178"/>
                    <a:pt x="1847" y="1023"/>
                    <a:pt x="1847" y="856"/>
                  </a:cubicBezTo>
                  <a:cubicBezTo>
                    <a:pt x="1847" y="678"/>
                    <a:pt x="1764" y="511"/>
                    <a:pt x="1621" y="380"/>
                  </a:cubicBezTo>
                  <a:cubicBezTo>
                    <a:pt x="1490" y="261"/>
                    <a:pt x="1323" y="166"/>
                    <a:pt x="1180" y="94"/>
                  </a:cubicBezTo>
                  <a:cubicBezTo>
                    <a:pt x="1052" y="29"/>
                    <a:pt x="937" y="0"/>
                    <a:pt x="833" y="0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3"/>
            <p:cNvSpPr/>
            <p:nvPr/>
          </p:nvSpPr>
          <p:spPr>
            <a:xfrm>
              <a:off x="6289175" y="1397500"/>
              <a:ext cx="43475" cy="40425"/>
            </a:xfrm>
            <a:custGeom>
              <a:avLst/>
              <a:gdLst/>
              <a:ahLst/>
              <a:cxnLst/>
              <a:rect l="l" t="t" r="r" b="b"/>
              <a:pathLst>
                <a:path w="1739" h="1617" extrusionOk="0">
                  <a:moveTo>
                    <a:pt x="961" y="1"/>
                  </a:moveTo>
                  <a:cubicBezTo>
                    <a:pt x="578" y="1"/>
                    <a:pt x="23" y="480"/>
                    <a:pt x="12" y="863"/>
                  </a:cubicBezTo>
                  <a:cubicBezTo>
                    <a:pt x="0" y="1137"/>
                    <a:pt x="119" y="1482"/>
                    <a:pt x="381" y="1589"/>
                  </a:cubicBezTo>
                  <a:cubicBezTo>
                    <a:pt x="442" y="1609"/>
                    <a:pt x="504" y="1616"/>
                    <a:pt x="567" y="1616"/>
                  </a:cubicBezTo>
                  <a:cubicBezTo>
                    <a:pt x="653" y="1616"/>
                    <a:pt x="739" y="1603"/>
                    <a:pt x="822" y="1589"/>
                  </a:cubicBezTo>
                  <a:cubicBezTo>
                    <a:pt x="976" y="1553"/>
                    <a:pt x="1131" y="1529"/>
                    <a:pt x="1298" y="1482"/>
                  </a:cubicBezTo>
                  <a:cubicBezTo>
                    <a:pt x="1381" y="1458"/>
                    <a:pt x="1477" y="1422"/>
                    <a:pt x="1548" y="1363"/>
                  </a:cubicBezTo>
                  <a:cubicBezTo>
                    <a:pt x="1619" y="1303"/>
                    <a:pt x="1667" y="1220"/>
                    <a:pt x="1691" y="1125"/>
                  </a:cubicBezTo>
                  <a:cubicBezTo>
                    <a:pt x="1727" y="1017"/>
                    <a:pt x="1738" y="898"/>
                    <a:pt x="1727" y="779"/>
                  </a:cubicBezTo>
                  <a:cubicBezTo>
                    <a:pt x="1691" y="541"/>
                    <a:pt x="1548" y="339"/>
                    <a:pt x="1357" y="172"/>
                  </a:cubicBezTo>
                  <a:cubicBezTo>
                    <a:pt x="1262" y="101"/>
                    <a:pt x="1143" y="41"/>
                    <a:pt x="1024" y="5"/>
                  </a:cubicBezTo>
                  <a:cubicBezTo>
                    <a:pt x="1004" y="2"/>
                    <a:pt x="982" y="1"/>
                    <a:pt x="961" y="1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3"/>
            <p:cNvSpPr/>
            <p:nvPr/>
          </p:nvSpPr>
          <p:spPr>
            <a:xfrm>
              <a:off x="6288775" y="1465725"/>
              <a:ext cx="39700" cy="33300"/>
            </a:xfrm>
            <a:custGeom>
              <a:avLst/>
              <a:gdLst/>
              <a:ahLst/>
              <a:cxnLst/>
              <a:rect l="l" t="t" r="r" b="b"/>
              <a:pathLst>
                <a:path w="1588" h="1332" extrusionOk="0">
                  <a:moveTo>
                    <a:pt x="857" y="1"/>
                  </a:moveTo>
                  <a:cubicBezTo>
                    <a:pt x="413" y="1"/>
                    <a:pt x="0" y="494"/>
                    <a:pt x="266" y="1051"/>
                  </a:cubicBezTo>
                  <a:cubicBezTo>
                    <a:pt x="314" y="1134"/>
                    <a:pt x="361" y="1205"/>
                    <a:pt x="445" y="1253"/>
                  </a:cubicBezTo>
                  <a:cubicBezTo>
                    <a:pt x="540" y="1313"/>
                    <a:pt x="635" y="1325"/>
                    <a:pt x="731" y="1325"/>
                  </a:cubicBezTo>
                  <a:cubicBezTo>
                    <a:pt x="766" y="1329"/>
                    <a:pt x="801" y="1332"/>
                    <a:pt x="837" y="1332"/>
                  </a:cubicBezTo>
                  <a:cubicBezTo>
                    <a:pt x="982" y="1332"/>
                    <a:pt x="1130" y="1292"/>
                    <a:pt x="1254" y="1205"/>
                  </a:cubicBezTo>
                  <a:cubicBezTo>
                    <a:pt x="1528" y="1015"/>
                    <a:pt x="1588" y="586"/>
                    <a:pt x="1397" y="313"/>
                  </a:cubicBezTo>
                  <a:cubicBezTo>
                    <a:pt x="1246" y="93"/>
                    <a:pt x="1049" y="1"/>
                    <a:pt x="857" y="1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3"/>
            <p:cNvSpPr/>
            <p:nvPr/>
          </p:nvSpPr>
          <p:spPr>
            <a:xfrm>
              <a:off x="6102825" y="1722650"/>
              <a:ext cx="366150" cy="314400"/>
            </a:xfrm>
            <a:custGeom>
              <a:avLst/>
              <a:gdLst/>
              <a:ahLst/>
              <a:cxnLst/>
              <a:rect l="l" t="t" r="r" b="b"/>
              <a:pathLst>
                <a:path w="14646" h="12576" extrusionOk="0">
                  <a:moveTo>
                    <a:pt x="5929" y="0"/>
                  </a:moveTo>
                  <a:cubicBezTo>
                    <a:pt x="4508" y="0"/>
                    <a:pt x="6391" y="2120"/>
                    <a:pt x="4954" y="4240"/>
                  </a:cubicBezTo>
                  <a:cubicBezTo>
                    <a:pt x="3489" y="6383"/>
                    <a:pt x="1" y="9014"/>
                    <a:pt x="989" y="11288"/>
                  </a:cubicBezTo>
                  <a:cubicBezTo>
                    <a:pt x="1245" y="11871"/>
                    <a:pt x="2061" y="12576"/>
                    <a:pt x="3138" y="12576"/>
                  </a:cubicBezTo>
                  <a:cubicBezTo>
                    <a:pt x="3316" y="12576"/>
                    <a:pt x="3501" y="12557"/>
                    <a:pt x="3692" y="12514"/>
                  </a:cubicBezTo>
                  <a:cubicBezTo>
                    <a:pt x="4954" y="12229"/>
                    <a:pt x="6585" y="8871"/>
                    <a:pt x="9716" y="8133"/>
                  </a:cubicBezTo>
                  <a:cubicBezTo>
                    <a:pt x="14646" y="6990"/>
                    <a:pt x="10978" y="4978"/>
                    <a:pt x="10978" y="4978"/>
                  </a:cubicBezTo>
                  <a:cubicBezTo>
                    <a:pt x="10978" y="4978"/>
                    <a:pt x="12050" y="3156"/>
                    <a:pt x="10895" y="1858"/>
                  </a:cubicBezTo>
                  <a:cubicBezTo>
                    <a:pt x="10499" y="1418"/>
                    <a:pt x="10074" y="1272"/>
                    <a:pt x="9685" y="1272"/>
                  </a:cubicBezTo>
                  <a:cubicBezTo>
                    <a:pt x="8929" y="1272"/>
                    <a:pt x="8311" y="1823"/>
                    <a:pt x="8311" y="1823"/>
                  </a:cubicBezTo>
                  <a:cubicBezTo>
                    <a:pt x="8311" y="1823"/>
                    <a:pt x="7502" y="37"/>
                    <a:pt x="5978" y="1"/>
                  </a:cubicBezTo>
                  <a:cubicBezTo>
                    <a:pt x="5961" y="1"/>
                    <a:pt x="5945" y="0"/>
                    <a:pt x="5929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3"/>
            <p:cNvSpPr/>
            <p:nvPr/>
          </p:nvSpPr>
          <p:spPr>
            <a:xfrm>
              <a:off x="6286025" y="1681375"/>
              <a:ext cx="61800" cy="48300"/>
            </a:xfrm>
            <a:custGeom>
              <a:avLst/>
              <a:gdLst/>
              <a:ahLst/>
              <a:cxnLst/>
              <a:rect l="l" t="t" r="r" b="b"/>
              <a:pathLst>
                <a:path w="2472" h="1932" extrusionOk="0">
                  <a:moveTo>
                    <a:pt x="1176" y="0"/>
                  </a:moveTo>
                  <a:cubicBezTo>
                    <a:pt x="1" y="0"/>
                    <a:pt x="422" y="1931"/>
                    <a:pt x="1333" y="1931"/>
                  </a:cubicBezTo>
                  <a:cubicBezTo>
                    <a:pt x="1382" y="1931"/>
                    <a:pt x="1432" y="1926"/>
                    <a:pt x="1483" y="1914"/>
                  </a:cubicBezTo>
                  <a:cubicBezTo>
                    <a:pt x="1638" y="1866"/>
                    <a:pt x="1793" y="1771"/>
                    <a:pt x="1924" y="1640"/>
                  </a:cubicBezTo>
                  <a:cubicBezTo>
                    <a:pt x="2079" y="1509"/>
                    <a:pt x="2222" y="1366"/>
                    <a:pt x="2329" y="1188"/>
                  </a:cubicBezTo>
                  <a:cubicBezTo>
                    <a:pt x="2436" y="1009"/>
                    <a:pt x="2472" y="783"/>
                    <a:pt x="2400" y="592"/>
                  </a:cubicBezTo>
                  <a:cubicBezTo>
                    <a:pt x="2329" y="378"/>
                    <a:pt x="2150" y="235"/>
                    <a:pt x="1960" y="140"/>
                  </a:cubicBezTo>
                  <a:cubicBezTo>
                    <a:pt x="1757" y="57"/>
                    <a:pt x="1543" y="45"/>
                    <a:pt x="1317" y="9"/>
                  </a:cubicBezTo>
                  <a:cubicBezTo>
                    <a:pt x="1267" y="3"/>
                    <a:pt x="1220" y="0"/>
                    <a:pt x="1176" y="0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3"/>
            <p:cNvSpPr/>
            <p:nvPr/>
          </p:nvSpPr>
          <p:spPr>
            <a:xfrm>
              <a:off x="6387100" y="1713375"/>
              <a:ext cx="54500" cy="52475"/>
            </a:xfrm>
            <a:custGeom>
              <a:avLst/>
              <a:gdLst/>
              <a:ahLst/>
              <a:cxnLst/>
              <a:rect l="l" t="t" r="r" b="b"/>
              <a:pathLst>
                <a:path w="2180" h="2099" extrusionOk="0">
                  <a:moveTo>
                    <a:pt x="1075" y="0"/>
                  </a:moveTo>
                  <a:cubicBezTo>
                    <a:pt x="1033" y="0"/>
                    <a:pt x="991" y="4"/>
                    <a:pt x="953" y="15"/>
                  </a:cubicBezTo>
                  <a:cubicBezTo>
                    <a:pt x="477" y="98"/>
                    <a:pt x="0" y="944"/>
                    <a:pt x="143" y="1420"/>
                  </a:cubicBezTo>
                  <a:cubicBezTo>
                    <a:pt x="262" y="1765"/>
                    <a:pt x="524" y="2098"/>
                    <a:pt x="869" y="2098"/>
                  </a:cubicBezTo>
                  <a:cubicBezTo>
                    <a:pt x="1048" y="2098"/>
                    <a:pt x="1215" y="2003"/>
                    <a:pt x="1381" y="1896"/>
                  </a:cubicBezTo>
                  <a:cubicBezTo>
                    <a:pt x="1548" y="1801"/>
                    <a:pt x="1703" y="1694"/>
                    <a:pt x="1870" y="1575"/>
                  </a:cubicBezTo>
                  <a:cubicBezTo>
                    <a:pt x="1965" y="1503"/>
                    <a:pt x="2060" y="1444"/>
                    <a:pt x="2108" y="1336"/>
                  </a:cubicBezTo>
                  <a:cubicBezTo>
                    <a:pt x="2167" y="1229"/>
                    <a:pt x="2179" y="1110"/>
                    <a:pt x="2179" y="991"/>
                  </a:cubicBezTo>
                  <a:cubicBezTo>
                    <a:pt x="2179" y="848"/>
                    <a:pt x="2143" y="705"/>
                    <a:pt x="2060" y="586"/>
                  </a:cubicBezTo>
                  <a:cubicBezTo>
                    <a:pt x="1917" y="336"/>
                    <a:pt x="1667" y="158"/>
                    <a:pt x="1381" y="51"/>
                  </a:cubicBezTo>
                  <a:cubicBezTo>
                    <a:pt x="1289" y="25"/>
                    <a:pt x="1178" y="0"/>
                    <a:pt x="1075" y="0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3"/>
            <p:cNvSpPr/>
            <p:nvPr/>
          </p:nvSpPr>
          <p:spPr>
            <a:xfrm>
              <a:off x="6413100" y="1792050"/>
              <a:ext cx="51400" cy="41750"/>
            </a:xfrm>
            <a:custGeom>
              <a:avLst/>
              <a:gdLst/>
              <a:ahLst/>
              <a:cxnLst/>
              <a:rect l="l" t="t" r="r" b="b"/>
              <a:pathLst>
                <a:path w="2056" h="1670" extrusionOk="0">
                  <a:moveTo>
                    <a:pt x="1112" y="0"/>
                  </a:moveTo>
                  <a:cubicBezTo>
                    <a:pt x="451" y="0"/>
                    <a:pt x="1" y="900"/>
                    <a:pt x="627" y="1487"/>
                  </a:cubicBezTo>
                  <a:cubicBezTo>
                    <a:pt x="699" y="1571"/>
                    <a:pt x="806" y="1630"/>
                    <a:pt x="901" y="1654"/>
                  </a:cubicBezTo>
                  <a:cubicBezTo>
                    <a:pt x="937" y="1665"/>
                    <a:pt x="973" y="1669"/>
                    <a:pt x="1010" y="1669"/>
                  </a:cubicBezTo>
                  <a:cubicBezTo>
                    <a:pt x="1092" y="1669"/>
                    <a:pt x="1175" y="1647"/>
                    <a:pt x="1258" y="1630"/>
                  </a:cubicBezTo>
                  <a:cubicBezTo>
                    <a:pt x="1473" y="1547"/>
                    <a:pt x="1675" y="1452"/>
                    <a:pt x="1818" y="1249"/>
                  </a:cubicBezTo>
                  <a:cubicBezTo>
                    <a:pt x="2056" y="916"/>
                    <a:pt x="1937" y="392"/>
                    <a:pt x="1604" y="166"/>
                  </a:cubicBezTo>
                  <a:cubicBezTo>
                    <a:pt x="1435" y="50"/>
                    <a:pt x="1268" y="0"/>
                    <a:pt x="1112" y="0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3"/>
            <p:cNvSpPr/>
            <p:nvPr/>
          </p:nvSpPr>
          <p:spPr>
            <a:xfrm>
              <a:off x="5771550" y="1186850"/>
              <a:ext cx="242550" cy="306450"/>
            </a:xfrm>
            <a:custGeom>
              <a:avLst/>
              <a:gdLst/>
              <a:ahLst/>
              <a:cxnLst/>
              <a:rect l="l" t="t" r="r" b="b"/>
              <a:pathLst>
                <a:path w="9702" h="12258" extrusionOk="0">
                  <a:moveTo>
                    <a:pt x="4921" y="1"/>
                  </a:moveTo>
                  <a:cubicBezTo>
                    <a:pt x="4820" y="1"/>
                    <a:pt x="4715" y="9"/>
                    <a:pt x="4608" y="26"/>
                  </a:cubicBezTo>
                  <a:cubicBezTo>
                    <a:pt x="3048" y="276"/>
                    <a:pt x="3322" y="1990"/>
                    <a:pt x="3322" y="1990"/>
                  </a:cubicBezTo>
                  <a:cubicBezTo>
                    <a:pt x="3322" y="1990"/>
                    <a:pt x="3158" y="1967"/>
                    <a:pt x="2907" y="1967"/>
                  </a:cubicBezTo>
                  <a:cubicBezTo>
                    <a:pt x="2335" y="1967"/>
                    <a:pt x="1312" y="2088"/>
                    <a:pt x="774" y="2883"/>
                  </a:cubicBezTo>
                  <a:cubicBezTo>
                    <a:pt x="0" y="4026"/>
                    <a:pt x="2596" y="3586"/>
                    <a:pt x="3524" y="5741"/>
                  </a:cubicBezTo>
                  <a:cubicBezTo>
                    <a:pt x="4477" y="7919"/>
                    <a:pt x="4775" y="11884"/>
                    <a:pt x="7013" y="12241"/>
                  </a:cubicBezTo>
                  <a:cubicBezTo>
                    <a:pt x="7081" y="12252"/>
                    <a:pt x="7154" y="12258"/>
                    <a:pt x="7231" y="12258"/>
                  </a:cubicBezTo>
                  <a:cubicBezTo>
                    <a:pt x="7910" y="12258"/>
                    <a:pt x="8889" y="11824"/>
                    <a:pt x="9263" y="10765"/>
                  </a:cubicBezTo>
                  <a:cubicBezTo>
                    <a:pt x="9656" y="9670"/>
                    <a:pt x="7882" y="6753"/>
                    <a:pt x="8858" y="4002"/>
                  </a:cubicBezTo>
                  <a:cubicBezTo>
                    <a:pt x="9702" y="1641"/>
                    <a:pt x="9092" y="1103"/>
                    <a:pt x="8363" y="1103"/>
                  </a:cubicBezTo>
                  <a:cubicBezTo>
                    <a:pt x="7754" y="1103"/>
                    <a:pt x="7061" y="1478"/>
                    <a:pt x="7061" y="1478"/>
                  </a:cubicBezTo>
                  <a:cubicBezTo>
                    <a:pt x="7061" y="1478"/>
                    <a:pt x="6296" y="1"/>
                    <a:pt x="4921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3"/>
            <p:cNvSpPr/>
            <p:nvPr/>
          </p:nvSpPr>
          <p:spPr>
            <a:xfrm>
              <a:off x="5779200" y="1173675"/>
              <a:ext cx="53675" cy="44925"/>
            </a:xfrm>
            <a:custGeom>
              <a:avLst/>
              <a:gdLst/>
              <a:ahLst/>
              <a:cxnLst/>
              <a:rect l="l" t="t" r="r" b="b"/>
              <a:pathLst>
                <a:path w="2147" h="1797" extrusionOk="0">
                  <a:moveTo>
                    <a:pt x="1391" y="0"/>
                  </a:moveTo>
                  <a:cubicBezTo>
                    <a:pt x="1239" y="0"/>
                    <a:pt x="1084" y="57"/>
                    <a:pt x="956" y="148"/>
                  </a:cubicBezTo>
                  <a:cubicBezTo>
                    <a:pt x="801" y="267"/>
                    <a:pt x="682" y="422"/>
                    <a:pt x="540" y="565"/>
                  </a:cubicBezTo>
                  <a:cubicBezTo>
                    <a:pt x="0" y="1249"/>
                    <a:pt x="756" y="1797"/>
                    <a:pt x="1398" y="1797"/>
                  </a:cubicBezTo>
                  <a:cubicBezTo>
                    <a:pt x="1706" y="1797"/>
                    <a:pt x="1987" y="1671"/>
                    <a:pt x="2087" y="1374"/>
                  </a:cubicBezTo>
                  <a:cubicBezTo>
                    <a:pt x="2147" y="1219"/>
                    <a:pt x="2123" y="1065"/>
                    <a:pt x="2111" y="898"/>
                  </a:cubicBezTo>
                  <a:cubicBezTo>
                    <a:pt x="2075" y="719"/>
                    <a:pt x="2028" y="529"/>
                    <a:pt x="1944" y="362"/>
                  </a:cubicBezTo>
                  <a:cubicBezTo>
                    <a:pt x="1849" y="195"/>
                    <a:pt x="1706" y="64"/>
                    <a:pt x="1528" y="17"/>
                  </a:cubicBezTo>
                  <a:cubicBezTo>
                    <a:pt x="1483" y="6"/>
                    <a:pt x="1437" y="0"/>
                    <a:pt x="1391" y="0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3"/>
            <p:cNvSpPr/>
            <p:nvPr/>
          </p:nvSpPr>
          <p:spPr>
            <a:xfrm>
              <a:off x="5858750" y="1118350"/>
              <a:ext cx="45575" cy="48100"/>
            </a:xfrm>
            <a:custGeom>
              <a:avLst/>
              <a:gdLst/>
              <a:ahLst/>
              <a:cxnLst/>
              <a:rect l="l" t="t" r="r" b="b"/>
              <a:pathLst>
                <a:path w="1823" h="1924" extrusionOk="0">
                  <a:moveTo>
                    <a:pt x="1082" y="0"/>
                  </a:moveTo>
                  <a:cubicBezTo>
                    <a:pt x="843" y="0"/>
                    <a:pt x="601" y="103"/>
                    <a:pt x="417" y="265"/>
                  </a:cubicBezTo>
                  <a:cubicBezTo>
                    <a:pt x="310" y="361"/>
                    <a:pt x="215" y="456"/>
                    <a:pt x="156" y="575"/>
                  </a:cubicBezTo>
                  <a:cubicBezTo>
                    <a:pt x="1" y="992"/>
                    <a:pt x="417" y="1789"/>
                    <a:pt x="846" y="1885"/>
                  </a:cubicBezTo>
                  <a:cubicBezTo>
                    <a:pt x="939" y="1910"/>
                    <a:pt x="1040" y="1924"/>
                    <a:pt x="1140" y="1924"/>
                  </a:cubicBezTo>
                  <a:cubicBezTo>
                    <a:pt x="1372" y="1924"/>
                    <a:pt x="1602" y="1846"/>
                    <a:pt x="1727" y="1646"/>
                  </a:cubicBezTo>
                  <a:cubicBezTo>
                    <a:pt x="1810" y="1515"/>
                    <a:pt x="1822" y="1337"/>
                    <a:pt x="1822" y="1170"/>
                  </a:cubicBezTo>
                  <a:cubicBezTo>
                    <a:pt x="1822" y="992"/>
                    <a:pt x="1822" y="813"/>
                    <a:pt x="1810" y="634"/>
                  </a:cubicBezTo>
                  <a:cubicBezTo>
                    <a:pt x="1810" y="539"/>
                    <a:pt x="1799" y="432"/>
                    <a:pt x="1751" y="337"/>
                  </a:cubicBezTo>
                  <a:cubicBezTo>
                    <a:pt x="1703" y="253"/>
                    <a:pt x="1620" y="182"/>
                    <a:pt x="1525" y="122"/>
                  </a:cubicBezTo>
                  <a:cubicBezTo>
                    <a:pt x="1406" y="63"/>
                    <a:pt x="1287" y="15"/>
                    <a:pt x="1156" y="3"/>
                  </a:cubicBezTo>
                  <a:cubicBezTo>
                    <a:pt x="1131" y="1"/>
                    <a:pt x="1107" y="0"/>
                    <a:pt x="1082" y="0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3"/>
            <p:cNvSpPr/>
            <p:nvPr/>
          </p:nvSpPr>
          <p:spPr>
            <a:xfrm>
              <a:off x="5926450" y="1139650"/>
              <a:ext cx="45725" cy="36975"/>
            </a:xfrm>
            <a:custGeom>
              <a:avLst/>
              <a:gdLst/>
              <a:ahLst/>
              <a:cxnLst/>
              <a:rect l="l" t="t" r="r" b="b"/>
              <a:pathLst>
                <a:path w="1829" h="1479" extrusionOk="0">
                  <a:moveTo>
                    <a:pt x="1087" y="0"/>
                  </a:moveTo>
                  <a:cubicBezTo>
                    <a:pt x="994" y="0"/>
                    <a:pt x="902" y="18"/>
                    <a:pt x="817" y="56"/>
                  </a:cubicBezTo>
                  <a:cubicBezTo>
                    <a:pt x="0" y="394"/>
                    <a:pt x="339" y="1479"/>
                    <a:pt x="1123" y="1479"/>
                  </a:cubicBezTo>
                  <a:cubicBezTo>
                    <a:pt x="1196" y="1479"/>
                    <a:pt x="1273" y="1470"/>
                    <a:pt x="1353" y="1449"/>
                  </a:cubicBezTo>
                  <a:cubicBezTo>
                    <a:pt x="1460" y="1425"/>
                    <a:pt x="1543" y="1378"/>
                    <a:pt x="1615" y="1318"/>
                  </a:cubicBezTo>
                  <a:cubicBezTo>
                    <a:pt x="1698" y="1247"/>
                    <a:pt x="1734" y="1128"/>
                    <a:pt x="1769" y="1021"/>
                  </a:cubicBezTo>
                  <a:cubicBezTo>
                    <a:pt x="1829" y="830"/>
                    <a:pt x="1829" y="604"/>
                    <a:pt x="1758" y="425"/>
                  </a:cubicBezTo>
                  <a:cubicBezTo>
                    <a:pt x="1650" y="166"/>
                    <a:pt x="1367" y="0"/>
                    <a:pt x="1087" y="0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3"/>
            <p:cNvSpPr/>
            <p:nvPr/>
          </p:nvSpPr>
          <p:spPr>
            <a:xfrm>
              <a:off x="5694450" y="1461750"/>
              <a:ext cx="266425" cy="176100"/>
            </a:xfrm>
            <a:custGeom>
              <a:avLst/>
              <a:gdLst/>
              <a:ahLst/>
              <a:cxnLst/>
              <a:rect l="l" t="t" r="r" b="b"/>
              <a:pathLst>
                <a:path w="10657" h="7044" extrusionOk="0">
                  <a:moveTo>
                    <a:pt x="3639" y="1"/>
                  </a:moveTo>
                  <a:cubicBezTo>
                    <a:pt x="2870" y="1"/>
                    <a:pt x="2715" y="1412"/>
                    <a:pt x="2715" y="1412"/>
                  </a:cubicBezTo>
                  <a:cubicBezTo>
                    <a:pt x="2715" y="1412"/>
                    <a:pt x="2610" y="1399"/>
                    <a:pt x="2444" y="1399"/>
                  </a:cubicBezTo>
                  <a:cubicBezTo>
                    <a:pt x="1967" y="1399"/>
                    <a:pt x="987" y="1510"/>
                    <a:pt x="572" y="2377"/>
                  </a:cubicBezTo>
                  <a:cubicBezTo>
                    <a:pt x="0" y="3555"/>
                    <a:pt x="1298" y="4186"/>
                    <a:pt x="1298" y="4186"/>
                  </a:cubicBezTo>
                  <a:cubicBezTo>
                    <a:pt x="1298" y="4186"/>
                    <a:pt x="286" y="5270"/>
                    <a:pt x="703" y="6341"/>
                  </a:cubicBezTo>
                  <a:cubicBezTo>
                    <a:pt x="794" y="6575"/>
                    <a:pt x="909" y="6664"/>
                    <a:pt x="1053" y="6664"/>
                  </a:cubicBezTo>
                  <a:cubicBezTo>
                    <a:pt x="1511" y="6664"/>
                    <a:pt x="2263" y="5768"/>
                    <a:pt x="3462" y="5768"/>
                  </a:cubicBezTo>
                  <a:cubicBezTo>
                    <a:pt x="3618" y="5768"/>
                    <a:pt x="3782" y="5783"/>
                    <a:pt x="3953" y="5817"/>
                  </a:cubicBezTo>
                  <a:cubicBezTo>
                    <a:pt x="5333" y="6100"/>
                    <a:pt x="7194" y="7043"/>
                    <a:pt x="8608" y="7043"/>
                  </a:cubicBezTo>
                  <a:cubicBezTo>
                    <a:pt x="9159" y="7043"/>
                    <a:pt x="9641" y="6900"/>
                    <a:pt x="10002" y="6520"/>
                  </a:cubicBezTo>
                  <a:cubicBezTo>
                    <a:pt x="10395" y="6115"/>
                    <a:pt x="10657" y="5139"/>
                    <a:pt x="10061" y="4282"/>
                  </a:cubicBezTo>
                  <a:cubicBezTo>
                    <a:pt x="9502" y="3496"/>
                    <a:pt x="6692" y="3329"/>
                    <a:pt x="5275" y="1364"/>
                  </a:cubicBezTo>
                  <a:cubicBezTo>
                    <a:pt x="4544" y="343"/>
                    <a:pt x="4017" y="1"/>
                    <a:pt x="3639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3"/>
            <p:cNvSpPr/>
            <p:nvPr/>
          </p:nvSpPr>
          <p:spPr>
            <a:xfrm>
              <a:off x="5662300" y="1559475"/>
              <a:ext cx="41975" cy="37000"/>
            </a:xfrm>
            <a:custGeom>
              <a:avLst/>
              <a:gdLst/>
              <a:ahLst/>
              <a:cxnLst/>
              <a:rect l="l" t="t" r="r" b="b"/>
              <a:pathLst>
                <a:path w="1679" h="1480" extrusionOk="0">
                  <a:moveTo>
                    <a:pt x="538" y="1"/>
                  </a:moveTo>
                  <a:cubicBezTo>
                    <a:pt x="407" y="1"/>
                    <a:pt x="280" y="32"/>
                    <a:pt x="179" y="122"/>
                  </a:cubicBezTo>
                  <a:cubicBezTo>
                    <a:pt x="60" y="230"/>
                    <a:pt x="1" y="408"/>
                    <a:pt x="1" y="575"/>
                  </a:cubicBezTo>
                  <a:cubicBezTo>
                    <a:pt x="1" y="730"/>
                    <a:pt x="36" y="896"/>
                    <a:pt x="84" y="1051"/>
                  </a:cubicBezTo>
                  <a:cubicBezTo>
                    <a:pt x="174" y="1359"/>
                    <a:pt x="367" y="1480"/>
                    <a:pt x="580" y="1480"/>
                  </a:cubicBezTo>
                  <a:cubicBezTo>
                    <a:pt x="1075" y="1480"/>
                    <a:pt x="1679" y="830"/>
                    <a:pt x="1346" y="373"/>
                  </a:cubicBezTo>
                  <a:cubicBezTo>
                    <a:pt x="1275" y="277"/>
                    <a:pt x="1156" y="194"/>
                    <a:pt x="1036" y="158"/>
                  </a:cubicBezTo>
                  <a:cubicBezTo>
                    <a:pt x="905" y="99"/>
                    <a:pt x="751" y="15"/>
                    <a:pt x="608" y="3"/>
                  </a:cubicBezTo>
                  <a:cubicBezTo>
                    <a:pt x="584" y="2"/>
                    <a:pt x="561" y="1"/>
                    <a:pt x="538" y="1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3"/>
            <p:cNvSpPr/>
            <p:nvPr/>
          </p:nvSpPr>
          <p:spPr>
            <a:xfrm>
              <a:off x="5656950" y="1482075"/>
              <a:ext cx="42000" cy="37650"/>
            </a:xfrm>
            <a:custGeom>
              <a:avLst/>
              <a:gdLst/>
              <a:ahLst/>
              <a:cxnLst/>
              <a:rect l="l" t="t" r="r" b="b"/>
              <a:pathLst>
                <a:path w="1680" h="1506" extrusionOk="0">
                  <a:moveTo>
                    <a:pt x="653" y="1"/>
                  </a:moveTo>
                  <a:cubicBezTo>
                    <a:pt x="578" y="1"/>
                    <a:pt x="512" y="22"/>
                    <a:pt x="453" y="51"/>
                  </a:cubicBezTo>
                  <a:cubicBezTo>
                    <a:pt x="346" y="99"/>
                    <a:pt x="274" y="170"/>
                    <a:pt x="191" y="242"/>
                  </a:cubicBezTo>
                  <a:cubicBezTo>
                    <a:pt x="60" y="421"/>
                    <a:pt x="0" y="647"/>
                    <a:pt x="12" y="873"/>
                  </a:cubicBezTo>
                  <a:cubicBezTo>
                    <a:pt x="36" y="968"/>
                    <a:pt x="48" y="1087"/>
                    <a:pt x="107" y="1183"/>
                  </a:cubicBezTo>
                  <a:cubicBezTo>
                    <a:pt x="245" y="1393"/>
                    <a:pt x="568" y="1506"/>
                    <a:pt x="859" y="1506"/>
                  </a:cubicBezTo>
                  <a:cubicBezTo>
                    <a:pt x="1046" y="1506"/>
                    <a:pt x="1219" y="1459"/>
                    <a:pt x="1322" y="1361"/>
                  </a:cubicBezTo>
                  <a:cubicBezTo>
                    <a:pt x="1536" y="1183"/>
                    <a:pt x="1679" y="897"/>
                    <a:pt x="1584" y="659"/>
                  </a:cubicBezTo>
                  <a:cubicBezTo>
                    <a:pt x="1524" y="540"/>
                    <a:pt x="1417" y="456"/>
                    <a:pt x="1310" y="361"/>
                  </a:cubicBezTo>
                  <a:cubicBezTo>
                    <a:pt x="1191" y="278"/>
                    <a:pt x="1072" y="194"/>
                    <a:pt x="941" y="111"/>
                  </a:cubicBezTo>
                  <a:cubicBezTo>
                    <a:pt x="869" y="63"/>
                    <a:pt x="786" y="16"/>
                    <a:pt x="703" y="4"/>
                  </a:cubicBezTo>
                  <a:cubicBezTo>
                    <a:pt x="686" y="2"/>
                    <a:pt x="669" y="1"/>
                    <a:pt x="653" y="1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3"/>
            <p:cNvSpPr/>
            <p:nvPr/>
          </p:nvSpPr>
          <p:spPr>
            <a:xfrm>
              <a:off x="5702475" y="1447300"/>
              <a:ext cx="33675" cy="30325"/>
            </a:xfrm>
            <a:custGeom>
              <a:avLst/>
              <a:gdLst/>
              <a:ahLst/>
              <a:cxnLst/>
              <a:rect l="l" t="t" r="r" b="b"/>
              <a:pathLst>
                <a:path w="1347" h="1213" extrusionOk="0">
                  <a:moveTo>
                    <a:pt x="677" y="1"/>
                  </a:moveTo>
                  <a:cubicBezTo>
                    <a:pt x="412" y="1"/>
                    <a:pt x="147" y="216"/>
                    <a:pt x="84" y="478"/>
                  </a:cubicBezTo>
                  <a:cubicBezTo>
                    <a:pt x="0" y="935"/>
                    <a:pt x="342" y="1213"/>
                    <a:pt x="696" y="1213"/>
                  </a:cubicBezTo>
                  <a:cubicBezTo>
                    <a:pt x="942" y="1213"/>
                    <a:pt x="1193" y="1078"/>
                    <a:pt x="1311" y="776"/>
                  </a:cubicBezTo>
                  <a:cubicBezTo>
                    <a:pt x="1334" y="692"/>
                    <a:pt x="1346" y="609"/>
                    <a:pt x="1334" y="514"/>
                  </a:cubicBezTo>
                  <a:cubicBezTo>
                    <a:pt x="1323" y="430"/>
                    <a:pt x="1263" y="359"/>
                    <a:pt x="1203" y="276"/>
                  </a:cubicBezTo>
                  <a:cubicBezTo>
                    <a:pt x="1096" y="145"/>
                    <a:pt x="953" y="37"/>
                    <a:pt x="787" y="14"/>
                  </a:cubicBezTo>
                  <a:cubicBezTo>
                    <a:pt x="751" y="5"/>
                    <a:pt x="714" y="1"/>
                    <a:pt x="677" y="1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3"/>
            <p:cNvSpPr/>
            <p:nvPr/>
          </p:nvSpPr>
          <p:spPr>
            <a:xfrm>
              <a:off x="6039425" y="1612525"/>
              <a:ext cx="122075" cy="113150"/>
            </a:xfrm>
            <a:custGeom>
              <a:avLst/>
              <a:gdLst/>
              <a:ahLst/>
              <a:cxnLst/>
              <a:rect l="l" t="t" r="r" b="b"/>
              <a:pathLst>
                <a:path w="4883" h="4526" extrusionOk="0">
                  <a:moveTo>
                    <a:pt x="4882" y="1"/>
                  </a:moveTo>
                  <a:lnTo>
                    <a:pt x="4882" y="1"/>
                  </a:lnTo>
                  <a:cubicBezTo>
                    <a:pt x="1" y="739"/>
                    <a:pt x="394" y="4525"/>
                    <a:pt x="394" y="4525"/>
                  </a:cubicBezTo>
                  <a:cubicBezTo>
                    <a:pt x="394" y="4525"/>
                    <a:pt x="2954" y="3965"/>
                    <a:pt x="48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3"/>
            <p:cNvSpPr/>
            <p:nvPr/>
          </p:nvSpPr>
          <p:spPr>
            <a:xfrm>
              <a:off x="6070675" y="1785475"/>
              <a:ext cx="84575" cy="136050"/>
            </a:xfrm>
            <a:custGeom>
              <a:avLst/>
              <a:gdLst/>
              <a:ahLst/>
              <a:cxnLst/>
              <a:rect l="l" t="t" r="r" b="b"/>
              <a:pathLst>
                <a:path w="3383" h="5442" extrusionOk="0">
                  <a:moveTo>
                    <a:pt x="3382" y="0"/>
                  </a:moveTo>
                  <a:lnTo>
                    <a:pt x="3382" y="0"/>
                  </a:lnTo>
                  <a:cubicBezTo>
                    <a:pt x="1" y="2191"/>
                    <a:pt x="287" y="5441"/>
                    <a:pt x="287" y="5441"/>
                  </a:cubicBezTo>
                  <a:cubicBezTo>
                    <a:pt x="287" y="5441"/>
                    <a:pt x="3144" y="4489"/>
                    <a:pt x="3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3"/>
            <p:cNvSpPr/>
            <p:nvPr/>
          </p:nvSpPr>
          <p:spPr>
            <a:xfrm>
              <a:off x="6132000" y="2118550"/>
              <a:ext cx="81300" cy="75325"/>
            </a:xfrm>
            <a:custGeom>
              <a:avLst/>
              <a:gdLst/>
              <a:ahLst/>
              <a:cxnLst/>
              <a:rect l="l" t="t" r="r" b="b"/>
              <a:pathLst>
                <a:path w="3252" h="3013" extrusionOk="0">
                  <a:moveTo>
                    <a:pt x="3251" y="0"/>
                  </a:moveTo>
                  <a:lnTo>
                    <a:pt x="3251" y="0"/>
                  </a:lnTo>
                  <a:cubicBezTo>
                    <a:pt x="477" y="750"/>
                    <a:pt x="1" y="3013"/>
                    <a:pt x="1" y="3013"/>
                  </a:cubicBezTo>
                  <a:cubicBezTo>
                    <a:pt x="1" y="3013"/>
                    <a:pt x="2132" y="2977"/>
                    <a:pt x="32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3"/>
            <p:cNvSpPr/>
            <p:nvPr/>
          </p:nvSpPr>
          <p:spPr>
            <a:xfrm>
              <a:off x="5896250" y="1700350"/>
              <a:ext cx="123550" cy="96150"/>
            </a:xfrm>
            <a:custGeom>
              <a:avLst/>
              <a:gdLst/>
              <a:ahLst/>
              <a:cxnLst/>
              <a:rect l="l" t="t" r="r" b="b"/>
              <a:pathLst>
                <a:path w="4942" h="3846" extrusionOk="0">
                  <a:moveTo>
                    <a:pt x="1" y="0"/>
                  </a:moveTo>
                  <a:cubicBezTo>
                    <a:pt x="1" y="0"/>
                    <a:pt x="537" y="2953"/>
                    <a:pt x="4942" y="3846"/>
                  </a:cubicBezTo>
                  <a:cubicBezTo>
                    <a:pt x="3275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3"/>
            <p:cNvSpPr/>
            <p:nvPr/>
          </p:nvSpPr>
          <p:spPr>
            <a:xfrm>
              <a:off x="5908175" y="2032825"/>
              <a:ext cx="157775" cy="123250"/>
            </a:xfrm>
            <a:custGeom>
              <a:avLst/>
              <a:gdLst/>
              <a:ahLst/>
              <a:cxnLst/>
              <a:rect l="l" t="t" r="r" b="b"/>
              <a:pathLst>
                <a:path w="6311" h="4930" extrusionOk="0">
                  <a:moveTo>
                    <a:pt x="0" y="0"/>
                  </a:moveTo>
                  <a:cubicBezTo>
                    <a:pt x="0" y="0"/>
                    <a:pt x="679" y="3787"/>
                    <a:pt x="6310" y="4929"/>
                  </a:cubicBezTo>
                  <a:cubicBezTo>
                    <a:pt x="4179" y="23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3"/>
            <p:cNvSpPr/>
            <p:nvPr/>
          </p:nvSpPr>
          <p:spPr>
            <a:xfrm>
              <a:off x="5828400" y="2212625"/>
              <a:ext cx="253625" cy="167350"/>
            </a:xfrm>
            <a:custGeom>
              <a:avLst/>
              <a:gdLst/>
              <a:ahLst/>
              <a:cxnLst/>
              <a:rect l="l" t="t" r="r" b="b"/>
              <a:pathLst>
                <a:path w="10145" h="6694" extrusionOk="0">
                  <a:moveTo>
                    <a:pt x="1084" y="0"/>
                  </a:moveTo>
                  <a:cubicBezTo>
                    <a:pt x="735" y="0"/>
                    <a:pt x="374" y="15"/>
                    <a:pt x="0" y="47"/>
                  </a:cubicBezTo>
                  <a:cubicBezTo>
                    <a:pt x="1485" y="5763"/>
                    <a:pt x="5579" y="6694"/>
                    <a:pt x="8089" y="6694"/>
                  </a:cubicBezTo>
                  <a:cubicBezTo>
                    <a:pt x="9302" y="6694"/>
                    <a:pt x="10144" y="6477"/>
                    <a:pt x="10144" y="6477"/>
                  </a:cubicBezTo>
                  <a:cubicBezTo>
                    <a:pt x="10144" y="6477"/>
                    <a:pt x="8271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3"/>
            <p:cNvSpPr/>
            <p:nvPr/>
          </p:nvSpPr>
          <p:spPr>
            <a:xfrm>
              <a:off x="6082300" y="2172725"/>
              <a:ext cx="235775" cy="314950"/>
            </a:xfrm>
            <a:custGeom>
              <a:avLst/>
              <a:gdLst/>
              <a:ahLst/>
              <a:cxnLst/>
              <a:rect l="l" t="t" r="r" b="b"/>
              <a:pathLst>
                <a:path w="9431" h="12598" extrusionOk="0">
                  <a:moveTo>
                    <a:pt x="8347" y="0"/>
                  </a:moveTo>
                  <a:cubicBezTo>
                    <a:pt x="0" y="5060"/>
                    <a:pt x="2191" y="12597"/>
                    <a:pt x="2191" y="12597"/>
                  </a:cubicBezTo>
                  <a:cubicBezTo>
                    <a:pt x="2191" y="12597"/>
                    <a:pt x="9430" y="10537"/>
                    <a:pt x="8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3"/>
            <p:cNvSpPr/>
            <p:nvPr/>
          </p:nvSpPr>
          <p:spPr>
            <a:xfrm>
              <a:off x="6162675" y="1888450"/>
              <a:ext cx="106875" cy="92300"/>
            </a:xfrm>
            <a:custGeom>
              <a:avLst/>
              <a:gdLst/>
              <a:ahLst/>
              <a:cxnLst/>
              <a:rect l="l" t="t" r="r" b="b"/>
              <a:pathLst>
                <a:path w="4275" h="3692" extrusionOk="0">
                  <a:moveTo>
                    <a:pt x="536" y="1"/>
                  </a:moveTo>
                  <a:cubicBezTo>
                    <a:pt x="357" y="215"/>
                    <a:pt x="167" y="418"/>
                    <a:pt x="0" y="644"/>
                  </a:cubicBezTo>
                  <a:cubicBezTo>
                    <a:pt x="119" y="941"/>
                    <a:pt x="262" y="1203"/>
                    <a:pt x="524" y="1382"/>
                  </a:cubicBezTo>
                  <a:cubicBezTo>
                    <a:pt x="1179" y="1882"/>
                    <a:pt x="2155" y="1668"/>
                    <a:pt x="2846" y="2132"/>
                  </a:cubicBezTo>
                  <a:cubicBezTo>
                    <a:pt x="3203" y="2370"/>
                    <a:pt x="3405" y="2751"/>
                    <a:pt x="3572" y="3144"/>
                  </a:cubicBezTo>
                  <a:cubicBezTo>
                    <a:pt x="3643" y="3323"/>
                    <a:pt x="3703" y="3501"/>
                    <a:pt x="3750" y="3692"/>
                  </a:cubicBezTo>
                  <a:cubicBezTo>
                    <a:pt x="3929" y="3525"/>
                    <a:pt x="4096" y="3382"/>
                    <a:pt x="4274" y="3215"/>
                  </a:cubicBezTo>
                  <a:lnTo>
                    <a:pt x="4096" y="2858"/>
                  </a:lnTo>
                  <a:cubicBezTo>
                    <a:pt x="3703" y="2132"/>
                    <a:pt x="3179" y="1358"/>
                    <a:pt x="2381" y="1191"/>
                  </a:cubicBezTo>
                  <a:cubicBezTo>
                    <a:pt x="1869" y="1084"/>
                    <a:pt x="1274" y="1203"/>
                    <a:pt x="893" y="870"/>
                  </a:cubicBezTo>
                  <a:cubicBezTo>
                    <a:pt x="702" y="691"/>
                    <a:pt x="607" y="429"/>
                    <a:pt x="548" y="167"/>
                  </a:cubicBezTo>
                  <a:cubicBezTo>
                    <a:pt x="536" y="108"/>
                    <a:pt x="536" y="60"/>
                    <a:pt x="5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3"/>
            <p:cNvSpPr/>
            <p:nvPr/>
          </p:nvSpPr>
          <p:spPr>
            <a:xfrm>
              <a:off x="6136175" y="1925375"/>
              <a:ext cx="103600" cy="85150"/>
            </a:xfrm>
            <a:custGeom>
              <a:avLst/>
              <a:gdLst/>
              <a:ahLst/>
              <a:cxnLst/>
              <a:rect l="l" t="t" r="r" b="b"/>
              <a:pathLst>
                <a:path w="4144" h="3406" extrusionOk="0">
                  <a:moveTo>
                    <a:pt x="417" y="0"/>
                  </a:moveTo>
                  <a:cubicBezTo>
                    <a:pt x="274" y="226"/>
                    <a:pt x="119" y="429"/>
                    <a:pt x="0" y="655"/>
                  </a:cubicBezTo>
                  <a:cubicBezTo>
                    <a:pt x="108" y="774"/>
                    <a:pt x="238" y="881"/>
                    <a:pt x="358" y="953"/>
                  </a:cubicBezTo>
                  <a:cubicBezTo>
                    <a:pt x="810" y="1238"/>
                    <a:pt x="1346" y="1334"/>
                    <a:pt x="1846" y="1500"/>
                  </a:cubicBezTo>
                  <a:cubicBezTo>
                    <a:pt x="2358" y="1667"/>
                    <a:pt x="2870" y="1905"/>
                    <a:pt x="3156" y="2346"/>
                  </a:cubicBezTo>
                  <a:cubicBezTo>
                    <a:pt x="3370" y="2679"/>
                    <a:pt x="3441" y="3072"/>
                    <a:pt x="3667" y="3405"/>
                  </a:cubicBezTo>
                  <a:cubicBezTo>
                    <a:pt x="3810" y="3262"/>
                    <a:pt x="3977" y="3084"/>
                    <a:pt x="4144" y="2917"/>
                  </a:cubicBezTo>
                  <a:cubicBezTo>
                    <a:pt x="4144" y="2572"/>
                    <a:pt x="4001" y="2227"/>
                    <a:pt x="3798" y="1965"/>
                  </a:cubicBezTo>
                  <a:cubicBezTo>
                    <a:pt x="3465" y="1548"/>
                    <a:pt x="2989" y="1274"/>
                    <a:pt x="2513" y="1072"/>
                  </a:cubicBezTo>
                  <a:cubicBezTo>
                    <a:pt x="2024" y="857"/>
                    <a:pt x="1524" y="715"/>
                    <a:pt x="1060" y="476"/>
                  </a:cubicBezTo>
                  <a:cubicBezTo>
                    <a:pt x="822" y="357"/>
                    <a:pt x="596" y="203"/>
                    <a:pt x="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3"/>
            <p:cNvSpPr/>
            <p:nvPr/>
          </p:nvSpPr>
          <p:spPr>
            <a:xfrm>
              <a:off x="6069500" y="1464000"/>
              <a:ext cx="63425" cy="93775"/>
            </a:xfrm>
            <a:custGeom>
              <a:avLst/>
              <a:gdLst/>
              <a:ahLst/>
              <a:cxnLst/>
              <a:rect l="l" t="t" r="r" b="b"/>
              <a:pathLst>
                <a:path w="2537" h="3751" extrusionOk="0">
                  <a:moveTo>
                    <a:pt x="596" y="1"/>
                  </a:moveTo>
                  <a:lnTo>
                    <a:pt x="596" y="1"/>
                  </a:lnTo>
                  <a:cubicBezTo>
                    <a:pt x="393" y="108"/>
                    <a:pt x="203" y="227"/>
                    <a:pt x="0" y="322"/>
                  </a:cubicBezTo>
                  <a:cubicBezTo>
                    <a:pt x="0" y="584"/>
                    <a:pt x="48" y="834"/>
                    <a:pt x="203" y="1060"/>
                  </a:cubicBezTo>
                  <a:cubicBezTo>
                    <a:pt x="560" y="1620"/>
                    <a:pt x="1370" y="1751"/>
                    <a:pt x="1762" y="2287"/>
                  </a:cubicBezTo>
                  <a:cubicBezTo>
                    <a:pt x="1953" y="2572"/>
                    <a:pt x="2013" y="2929"/>
                    <a:pt x="2024" y="3275"/>
                  </a:cubicBezTo>
                  <a:cubicBezTo>
                    <a:pt x="2024" y="3441"/>
                    <a:pt x="2024" y="3584"/>
                    <a:pt x="2013" y="3751"/>
                  </a:cubicBezTo>
                  <a:cubicBezTo>
                    <a:pt x="2179" y="3703"/>
                    <a:pt x="2346" y="3632"/>
                    <a:pt x="2536" y="3560"/>
                  </a:cubicBezTo>
                  <a:cubicBezTo>
                    <a:pt x="2536" y="3453"/>
                    <a:pt x="2524" y="3346"/>
                    <a:pt x="2501" y="3227"/>
                  </a:cubicBezTo>
                  <a:cubicBezTo>
                    <a:pt x="2429" y="2560"/>
                    <a:pt x="2239" y="1810"/>
                    <a:pt x="1667" y="1441"/>
                  </a:cubicBezTo>
                  <a:cubicBezTo>
                    <a:pt x="1310" y="1215"/>
                    <a:pt x="822" y="1132"/>
                    <a:pt x="631" y="763"/>
                  </a:cubicBezTo>
                  <a:cubicBezTo>
                    <a:pt x="524" y="560"/>
                    <a:pt x="536" y="346"/>
                    <a:pt x="572" y="131"/>
                  </a:cubicBezTo>
                  <a:cubicBezTo>
                    <a:pt x="584" y="84"/>
                    <a:pt x="584" y="48"/>
                    <a:pt x="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3"/>
            <p:cNvSpPr/>
            <p:nvPr/>
          </p:nvSpPr>
          <p:spPr>
            <a:xfrm>
              <a:off x="6038250" y="1483950"/>
              <a:ext cx="65500" cy="89025"/>
            </a:xfrm>
            <a:custGeom>
              <a:avLst/>
              <a:gdLst/>
              <a:ahLst/>
              <a:cxnLst/>
              <a:rect l="l" t="t" r="r" b="b"/>
              <a:pathLst>
                <a:path w="2620" h="3561" extrusionOk="0">
                  <a:moveTo>
                    <a:pt x="512" y="0"/>
                  </a:moveTo>
                  <a:cubicBezTo>
                    <a:pt x="334" y="119"/>
                    <a:pt x="155" y="262"/>
                    <a:pt x="0" y="393"/>
                  </a:cubicBezTo>
                  <a:cubicBezTo>
                    <a:pt x="48" y="512"/>
                    <a:pt x="119" y="631"/>
                    <a:pt x="191" y="738"/>
                  </a:cubicBezTo>
                  <a:cubicBezTo>
                    <a:pt x="465" y="1072"/>
                    <a:pt x="834" y="1310"/>
                    <a:pt x="1179" y="1584"/>
                  </a:cubicBezTo>
                  <a:cubicBezTo>
                    <a:pt x="1524" y="1846"/>
                    <a:pt x="1846" y="2179"/>
                    <a:pt x="1941" y="2608"/>
                  </a:cubicBezTo>
                  <a:cubicBezTo>
                    <a:pt x="2012" y="2917"/>
                    <a:pt x="1941" y="3251"/>
                    <a:pt x="2012" y="3560"/>
                  </a:cubicBezTo>
                  <a:cubicBezTo>
                    <a:pt x="2179" y="3489"/>
                    <a:pt x="2334" y="3394"/>
                    <a:pt x="2512" y="3322"/>
                  </a:cubicBezTo>
                  <a:cubicBezTo>
                    <a:pt x="2620" y="3060"/>
                    <a:pt x="2620" y="2762"/>
                    <a:pt x="2536" y="2489"/>
                  </a:cubicBezTo>
                  <a:cubicBezTo>
                    <a:pt x="2405" y="2072"/>
                    <a:pt x="2120" y="1727"/>
                    <a:pt x="1810" y="1429"/>
                  </a:cubicBezTo>
                  <a:cubicBezTo>
                    <a:pt x="1488" y="1131"/>
                    <a:pt x="1131" y="881"/>
                    <a:pt x="857" y="560"/>
                  </a:cubicBezTo>
                  <a:cubicBezTo>
                    <a:pt x="703" y="393"/>
                    <a:pt x="572" y="215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3"/>
            <p:cNvSpPr/>
            <p:nvPr/>
          </p:nvSpPr>
          <p:spPr>
            <a:xfrm>
              <a:off x="5881375" y="1364500"/>
              <a:ext cx="110150" cy="52925"/>
            </a:xfrm>
            <a:custGeom>
              <a:avLst/>
              <a:gdLst/>
              <a:ahLst/>
              <a:cxnLst/>
              <a:rect l="l" t="t" r="r" b="b"/>
              <a:pathLst>
                <a:path w="4406" h="2117" extrusionOk="0">
                  <a:moveTo>
                    <a:pt x="3406" y="0"/>
                  </a:moveTo>
                  <a:cubicBezTo>
                    <a:pt x="2814" y="0"/>
                    <a:pt x="2221" y="117"/>
                    <a:pt x="1810" y="528"/>
                  </a:cubicBezTo>
                  <a:cubicBezTo>
                    <a:pt x="1489" y="849"/>
                    <a:pt x="1298" y="1373"/>
                    <a:pt x="834" y="1492"/>
                  </a:cubicBezTo>
                  <a:cubicBezTo>
                    <a:pt x="770" y="1509"/>
                    <a:pt x="705" y="1516"/>
                    <a:pt x="638" y="1516"/>
                  </a:cubicBezTo>
                  <a:cubicBezTo>
                    <a:pt x="469" y="1516"/>
                    <a:pt x="294" y="1469"/>
                    <a:pt x="132" y="1409"/>
                  </a:cubicBezTo>
                  <a:cubicBezTo>
                    <a:pt x="84" y="1385"/>
                    <a:pt x="48" y="1361"/>
                    <a:pt x="1" y="1337"/>
                  </a:cubicBezTo>
                  <a:lnTo>
                    <a:pt x="1" y="1337"/>
                  </a:lnTo>
                  <a:cubicBezTo>
                    <a:pt x="72" y="1575"/>
                    <a:pt x="143" y="1837"/>
                    <a:pt x="215" y="2076"/>
                  </a:cubicBezTo>
                  <a:cubicBezTo>
                    <a:pt x="341" y="2102"/>
                    <a:pt x="467" y="2116"/>
                    <a:pt x="591" y="2116"/>
                  </a:cubicBezTo>
                  <a:cubicBezTo>
                    <a:pt x="748" y="2116"/>
                    <a:pt x="902" y="2093"/>
                    <a:pt x="1048" y="2040"/>
                  </a:cubicBezTo>
                  <a:cubicBezTo>
                    <a:pt x="1751" y="1790"/>
                    <a:pt x="2084" y="933"/>
                    <a:pt x="2763" y="635"/>
                  </a:cubicBezTo>
                  <a:cubicBezTo>
                    <a:pt x="2960" y="550"/>
                    <a:pt x="3171" y="515"/>
                    <a:pt x="3383" y="515"/>
                  </a:cubicBezTo>
                  <a:cubicBezTo>
                    <a:pt x="3555" y="515"/>
                    <a:pt x="3728" y="538"/>
                    <a:pt x="3894" y="575"/>
                  </a:cubicBezTo>
                  <a:cubicBezTo>
                    <a:pt x="4061" y="599"/>
                    <a:pt x="4239" y="647"/>
                    <a:pt x="4406" y="694"/>
                  </a:cubicBezTo>
                  <a:cubicBezTo>
                    <a:pt x="4370" y="516"/>
                    <a:pt x="4346" y="301"/>
                    <a:pt x="4299" y="75"/>
                  </a:cubicBezTo>
                  <a:lnTo>
                    <a:pt x="3942" y="28"/>
                  </a:lnTo>
                  <a:cubicBezTo>
                    <a:pt x="3766" y="11"/>
                    <a:pt x="3586" y="0"/>
                    <a:pt x="3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3"/>
            <p:cNvSpPr/>
            <p:nvPr/>
          </p:nvSpPr>
          <p:spPr>
            <a:xfrm>
              <a:off x="5895375" y="1398300"/>
              <a:ext cx="105100" cy="57100"/>
            </a:xfrm>
            <a:custGeom>
              <a:avLst/>
              <a:gdLst/>
              <a:ahLst/>
              <a:cxnLst/>
              <a:rect l="l" t="t" r="r" b="b"/>
              <a:pathLst>
                <a:path w="4204" h="2284" extrusionOk="0">
                  <a:moveTo>
                    <a:pt x="3296" y="1"/>
                  </a:moveTo>
                  <a:cubicBezTo>
                    <a:pt x="3248" y="1"/>
                    <a:pt x="3201" y="4"/>
                    <a:pt x="3155" y="9"/>
                  </a:cubicBezTo>
                  <a:cubicBezTo>
                    <a:pt x="2679" y="57"/>
                    <a:pt x="2239" y="295"/>
                    <a:pt x="1846" y="557"/>
                  </a:cubicBezTo>
                  <a:cubicBezTo>
                    <a:pt x="1465" y="831"/>
                    <a:pt x="1096" y="1152"/>
                    <a:pt x="667" y="1390"/>
                  </a:cubicBezTo>
                  <a:cubicBezTo>
                    <a:pt x="465" y="1509"/>
                    <a:pt x="238" y="1616"/>
                    <a:pt x="0" y="1640"/>
                  </a:cubicBezTo>
                  <a:cubicBezTo>
                    <a:pt x="95" y="1867"/>
                    <a:pt x="191" y="2093"/>
                    <a:pt x="298" y="2283"/>
                  </a:cubicBezTo>
                  <a:cubicBezTo>
                    <a:pt x="453" y="2259"/>
                    <a:pt x="584" y="2212"/>
                    <a:pt x="715" y="2152"/>
                  </a:cubicBezTo>
                  <a:cubicBezTo>
                    <a:pt x="1143" y="1938"/>
                    <a:pt x="1488" y="1581"/>
                    <a:pt x="1858" y="1271"/>
                  </a:cubicBezTo>
                  <a:cubicBezTo>
                    <a:pt x="2239" y="974"/>
                    <a:pt x="2667" y="688"/>
                    <a:pt x="3143" y="688"/>
                  </a:cubicBezTo>
                  <a:cubicBezTo>
                    <a:pt x="3487" y="688"/>
                    <a:pt x="3820" y="831"/>
                    <a:pt x="4163" y="831"/>
                  </a:cubicBezTo>
                  <a:cubicBezTo>
                    <a:pt x="4177" y="831"/>
                    <a:pt x="4190" y="831"/>
                    <a:pt x="4203" y="831"/>
                  </a:cubicBezTo>
                  <a:cubicBezTo>
                    <a:pt x="4155" y="628"/>
                    <a:pt x="4108" y="426"/>
                    <a:pt x="4048" y="212"/>
                  </a:cubicBezTo>
                  <a:cubicBezTo>
                    <a:pt x="3827" y="81"/>
                    <a:pt x="3555" y="1"/>
                    <a:pt x="32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3"/>
            <p:cNvSpPr/>
            <p:nvPr/>
          </p:nvSpPr>
          <p:spPr>
            <a:xfrm>
              <a:off x="5850125" y="1536925"/>
              <a:ext cx="40500" cy="92900"/>
            </a:xfrm>
            <a:custGeom>
              <a:avLst/>
              <a:gdLst/>
              <a:ahLst/>
              <a:cxnLst/>
              <a:rect l="l" t="t" r="r" b="b"/>
              <a:pathLst>
                <a:path w="1620" h="3716" extrusionOk="0">
                  <a:moveTo>
                    <a:pt x="1143" y="1"/>
                  </a:moveTo>
                  <a:cubicBezTo>
                    <a:pt x="1072" y="72"/>
                    <a:pt x="1012" y="143"/>
                    <a:pt x="953" y="227"/>
                  </a:cubicBezTo>
                  <a:cubicBezTo>
                    <a:pt x="548" y="703"/>
                    <a:pt x="179" y="1298"/>
                    <a:pt x="286" y="1906"/>
                  </a:cubicBezTo>
                  <a:cubicBezTo>
                    <a:pt x="358" y="2287"/>
                    <a:pt x="608" y="2668"/>
                    <a:pt x="489" y="3037"/>
                  </a:cubicBezTo>
                  <a:cubicBezTo>
                    <a:pt x="429" y="3227"/>
                    <a:pt x="262" y="3358"/>
                    <a:pt x="108" y="3465"/>
                  </a:cubicBezTo>
                  <a:cubicBezTo>
                    <a:pt x="72" y="3477"/>
                    <a:pt x="24" y="3513"/>
                    <a:pt x="0" y="3525"/>
                  </a:cubicBezTo>
                  <a:cubicBezTo>
                    <a:pt x="191" y="3596"/>
                    <a:pt x="405" y="3656"/>
                    <a:pt x="596" y="3715"/>
                  </a:cubicBezTo>
                  <a:cubicBezTo>
                    <a:pt x="774" y="3560"/>
                    <a:pt x="905" y="3358"/>
                    <a:pt x="965" y="3144"/>
                  </a:cubicBezTo>
                  <a:cubicBezTo>
                    <a:pt x="1120" y="2548"/>
                    <a:pt x="679" y="1917"/>
                    <a:pt x="798" y="1310"/>
                  </a:cubicBezTo>
                  <a:cubicBezTo>
                    <a:pt x="858" y="977"/>
                    <a:pt x="1060" y="715"/>
                    <a:pt x="1298" y="489"/>
                  </a:cubicBezTo>
                  <a:cubicBezTo>
                    <a:pt x="1393" y="382"/>
                    <a:pt x="1501" y="298"/>
                    <a:pt x="1620" y="203"/>
                  </a:cubicBezTo>
                  <a:cubicBezTo>
                    <a:pt x="1453" y="143"/>
                    <a:pt x="1298" y="72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3"/>
            <p:cNvSpPr/>
            <p:nvPr/>
          </p:nvSpPr>
          <p:spPr>
            <a:xfrm>
              <a:off x="5884350" y="1548825"/>
              <a:ext cx="35450" cy="88425"/>
            </a:xfrm>
            <a:custGeom>
              <a:avLst/>
              <a:gdLst/>
              <a:ahLst/>
              <a:cxnLst/>
              <a:rect l="l" t="t" r="r" b="b"/>
              <a:pathLst>
                <a:path w="1418" h="3537" extrusionOk="0">
                  <a:moveTo>
                    <a:pt x="941" y="1"/>
                  </a:moveTo>
                  <a:cubicBezTo>
                    <a:pt x="703" y="96"/>
                    <a:pt x="501" y="287"/>
                    <a:pt x="370" y="525"/>
                  </a:cubicBezTo>
                  <a:cubicBezTo>
                    <a:pt x="179" y="858"/>
                    <a:pt x="132" y="1275"/>
                    <a:pt x="132" y="1668"/>
                  </a:cubicBezTo>
                  <a:cubicBezTo>
                    <a:pt x="132" y="2061"/>
                    <a:pt x="179" y="2453"/>
                    <a:pt x="144" y="2858"/>
                  </a:cubicBezTo>
                  <a:cubicBezTo>
                    <a:pt x="132" y="3049"/>
                    <a:pt x="84" y="3251"/>
                    <a:pt x="1" y="3442"/>
                  </a:cubicBezTo>
                  <a:cubicBezTo>
                    <a:pt x="191" y="3477"/>
                    <a:pt x="382" y="3513"/>
                    <a:pt x="584" y="3537"/>
                  </a:cubicBezTo>
                  <a:cubicBezTo>
                    <a:pt x="620" y="3442"/>
                    <a:pt x="667" y="3311"/>
                    <a:pt x="679" y="3192"/>
                  </a:cubicBezTo>
                  <a:cubicBezTo>
                    <a:pt x="739" y="2811"/>
                    <a:pt x="667" y="2406"/>
                    <a:pt x="620" y="2001"/>
                  </a:cubicBezTo>
                  <a:cubicBezTo>
                    <a:pt x="596" y="1608"/>
                    <a:pt x="608" y="1191"/>
                    <a:pt x="834" y="846"/>
                  </a:cubicBezTo>
                  <a:cubicBezTo>
                    <a:pt x="977" y="596"/>
                    <a:pt x="1251" y="429"/>
                    <a:pt x="1418" y="191"/>
                  </a:cubicBezTo>
                  <a:cubicBezTo>
                    <a:pt x="1263" y="132"/>
                    <a:pt x="1096" y="60"/>
                    <a:pt x="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3"/>
            <p:cNvSpPr/>
            <p:nvPr/>
          </p:nvSpPr>
          <p:spPr>
            <a:xfrm>
              <a:off x="5685363" y="1742819"/>
              <a:ext cx="291735" cy="192829"/>
            </a:xfrm>
            <a:custGeom>
              <a:avLst/>
              <a:gdLst/>
              <a:ahLst/>
              <a:cxnLst/>
              <a:rect l="l" t="t" r="r" b="b"/>
              <a:pathLst>
                <a:path w="10657" h="7044" extrusionOk="0">
                  <a:moveTo>
                    <a:pt x="3639" y="1"/>
                  </a:moveTo>
                  <a:cubicBezTo>
                    <a:pt x="2870" y="1"/>
                    <a:pt x="2715" y="1412"/>
                    <a:pt x="2715" y="1412"/>
                  </a:cubicBezTo>
                  <a:cubicBezTo>
                    <a:pt x="2715" y="1412"/>
                    <a:pt x="2610" y="1399"/>
                    <a:pt x="2444" y="1399"/>
                  </a:cubicBezTo>
                  <a:cubicBezTo>
                    <a:pt x="1967" y="1399"/>
                    <a:pt x="987" y="1510"/>
                    <a:pt x="572" y="2377"/>
                  </a:cubicBezTo>
                  <a:cubicBezTo>
                    <a:pt x="0" y="3555"/>
                    <a:pt x="1298" y="4186"/>
                    <a:pt x="1298" y="4186"/>
                  </a:cubicBezTo>
                  <a:cubicBezTo>
                    <a:pt x="1298" y="4186"/>
                    <a:pt x="286" y="5270"/>
                    <a:pt x="703" y="6341"/>
                  </a:cubicBezTo>
                  <a:cubicBezTo>
                    <a:pt x="794" y="6575"/>
                    <a:pt x="909" y="6664"/>
                    <a:pt x="1053" y="6664"/>
                  </a:cubicBezTo>
                  <a:cubicBezTo>
                    <a:pt x="1511" y="6664"/>
                    <a:pt x="2263" y="5768"/>
                    <a:pt x="3462" y="5768"/>
                  </a:cubicBezTo>
                  <a:cubicBezTo>
                    <a:pt x="3618" y="5768"/>
                    <a:pt x="3782" y="5783"/>
                    <a:pt x="3953" y="5817"/>
                  </a:cubicBezTo>
                  <a:cubicBezTo>
                    <a:pt x="5333" y="6100"/>
                    <a:pt x="7194" y="7043"/>
                    <a:pt x="8608" y="7043"/>
                  </a:cubicBezTo>
                  <a:cubicBezTo>
                    <a:pt x="9159" y="7043"/>
                    <a:pt x="9641" y="6900"/>
                    <a:pt x="10002" y="6520"/>
                  </a:cubicBezTo>
                  <a:cubicBezTo>
                    <a:pt x="10395" y="6115"/>
                    <a:pt x="10657" y="5139"/>
                    <a:pt x="10061" y="4282"/>
                  </a:cubicBezTo>
                  <a:cubicBezTo>
                    <a:pt x="9502" y="3496"/>
                    <a:pt x="6692" y="3329"/>
                    <a:pt x="5275" y="1364"/>
                  </a:cubicBezTo>
                  <a:cubicBezTo>
                    <a:pt x="4544" y="343"/>
                    <a:pt x="4017" y="1"/>
                    <a:pt x="3639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3"/>
            <p:cNvSpPr/>
            <p:nvPr/>
          </p:nvSpPr>
          <p:spPr>
            <a:xfrm>
              <a:off x="5650158" y="1849829"/>
              <a:ext cx="45963" cy="40515"/>
            </a:xfrm>
            <a:custGeom>
              <a:avLst/>
              <a:gdLst/>
              <a:ahLst/>
              <a:cxnLst/>
              <a:rect l="l" t="t" r="r" b="b"/>
              <a:pathLst>
                <a:path w="1679" h="1480" extrusionOk="0">
                  <a:moveTo>
                    <a:pt x="538" y="1"/>
                  </a:moveTo>
                  <a:cubicBezTo>
                    <a:pt x="407" y="1"/>
                    <a:pt x="280" y="32"/>
                    <a:pt x="179" y="122"/>
                  </a:cubicBezTo>
                  <a:cubicBezTo>
                    <a:pt x="60" y="230"/>
                    <a:pt x="1" y="408"/>
                    <a:pt x="1" y="575"/>
                  </a:cubicBezTo>
                  <a:cubicBezTo>
                    <a:pt x="1" y="730"/>
                    <a:pt x="36" y="896"/>
                    <a:pt x="84" y="1051"/>
                  </a:cubicBezTo>
                  <a:cubicBezTo>
                    <a:pt x="174" y="1359"/>
                    <a:pt x="367" y="1480"/>
                    <a:pt x="580" y="1480"/>
                  </a:cubicBezTo>
                  <a:cubicBezTo>
                    <a:pt x="1075" y="1480"/>
                    <a:pt x="1679" y="830"/>
                    <a:pt x="1346" y="373"/>
                  </a:cubicBezTo>
                  <a:cubicBezTo>
                    <a:pt x="1275" y="277"/>
                    <a:pt x="1156" y="194"/>
                    <a:pt x="1036" y="158"/>
                  </a:cubicBezTo>
                  <a:cubicBezTo>
                    <a:pt x="905" y="99"/>
                    <a:pt x="751" y="15"/>
                    <a:pt x="608" y="3"/>
                  </a:cubicBezTo>
                  <a:cubicBezTo>
                    <a:pt x="584" y="2"/>
                    <a:pt x="561" y="1"/>
                    <a:pt x="538" y="1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3"/>
            <p:cNvSpPr/>
            <p:nvPr/>
          </p:nvSpPr>
          <p:spPr>
            <a:xfrm>
              <a:off x="5644300" y="1765075"/>
              <a:ext cx="45990" cy="41227"/>
            </a:xfrm>
            <a:custGeom>
              <a:avLst/>
              <a:gdLst/>
              <a:ahLst/>
              <a:cxnLst/>
              <a:rect l="l" t="t" r="r" b="b"/>
              <a:pathLst>
                <a:path w="1680" h="1506" extrusionOk="0">
                  <a:moveTo>
                    <a:pt x="653" y="1"/>
                  </a:moveTo>
                  <a:cubicBezTo>
                    <a:pt x="578" y="1"/>
                    <a:pt x="512" y="22"/>
                    <a:pt x="453" y="51"/>
                  </a:cubicBezTo>
                  <a:cubicBezTo>
                    <a:pt x="346" y="99"/>
                    <a:pt x="274" y="170"/>
                    <a:pt x="191" y="242"/>
                  </a:cubicBezTo>
                  <a:cubicBezTo>
                    <a:pt x="60" y="421"/>
                    <a:pt x="0" y="647"/>
                    <a:pt x="12" y="873"/>
                  </a:cubicBezTo>
                  <a:cubicBezTo>
                    <a:pt x="36" y="968"/>
                    <a:pt x="48" y="1087"/>
                    <a:pt x="107" y="1183"/>
                  </a:cubicBezTo>
                  <a:cubicBezTo>
                    <a:pt x="245" y="1393"/>
                    <a:pt x="568" y="1506"/>
                    <a:pt x="859" y="1506"/>
                  </a:cubicBezTo>
                  <a:cubicBezTo>
                    <a:pt x="1046" y="1506"/>
                    <a:pt x="1219" y="1459"/>
                    <a:pt x="1322" y="1361"/>
                  </a:cubicBezTo>
                  <a:cubicBezTo>
                    <a:pt x="1536" y="1183"/>
                    <a:pt x="1679" y="897"/>
                    <a:pt x="1584" y="659"/>
                  </a:cubicBezTo>
                  <a:cubicBezTo>
                    <a:pt x="1524" y="540"/>
                    <a:pt x="1417" y="456"/>
                    <a:pt x="1310" y="361"/>
                  </a:cubicBezTo>
                  <a:cubicBezTo>
                    <a:pt x="1191" y="278"/>
                    <a:pt x="1072" y="194"/>
                    <a:pt x="941" y="111"/>
                  </a:cubicBezTo>
                  <a:cubicBezTo>
                    <a:pt x="869" y="63"/>
                    <a:pt x="786" y="16"/>
                    <a:pt x="703" y="4"/>
                  </a:cubicBezTo>
                  <a:cubicBezTo>
                    <a:pt x="686" y="2"/>
                    <a:pt x="669" y="1"/>
                    <a:pt x="653" y="1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3"/>
            <p:cNvSpPr/>
            <p:nvPr/>
          </p:nvSpPr>
          <p:spPr>
            <a:xfrm>
              <a:off x="5694150" y="1726996"/>
              <a:ext cx="36874" cy="33206"/>
            </a:xfrm>
            <a:custGeom>
              <a:avLst/>
              <a:gdLst/>
              <a:ahLst/>
              <a:cxnLst/>
              <a:rect l="l" t="t" r="r" b="b"/>
              <a:pathLst>
                <a:path w="1347" h="1213" extrusionOk="0">
                  <a:moveTo>
                    <a:pt x="677" y="1"/>
                  </a:moveTo>
                  <a:cubicBezTo>
                    <a:pt x="412" y="1"/>
                    <a:pt x="147" y="216"/>
                    <a:pt x="84" y="478"/>
                  </a:cubicBezTo>
                  <a:cubicBezTo>
                    <a:pt x="0" y="935"/>
                    <a:pt x="342" y="1213"/>
                    <a:pt x="696" y="1213"/>
                  </a:cubicBezTo>
                  <a:cubicBezTo>
                    <a:pt x="942" y="1213"/>
                    <a:pt x="1193" y="1078"/>
                    <a:pt x="1311" y="776"/>
                  </a:cubicBezTo>
                  <a:cubicBezTo>
                    <a:pt x="1334" y="692"/>
                    <a:pt x="1346" y="609"/>
                    <a:pt x="1334" y="514"/>
                  </a:cubicBezTo>
                  <a:cubicBezTo>
                    <a:pt x="1323" y="430"/>
                    <a:pt x="1263" y="359"/>
                    <a:pt x="1203" y="276"/>
                  </a:cubicBezTo>
                  <a:cubicBezTo>
                    <a:pt x="1096" y="145"/>
                    <a:pt x="953" y="37"/>
                    <a:pt x="787" y="14"/>
                  </a:cubicBezTo>
                  <a:cubicBezTo>
                    <a:pt x="751" y="5"/>
                    <a:pt x="714" y="1"/>
                    <a:pt x="677" y="1"/>
                  </a:cubicBez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3"/>
            <p:cNvSpPr/>
            <p:nvPr/>
          </p:nvSpPr>
          <p:spPr>
            <a:xfrm>
              <a:off x="5855828" y="1825136"/>
              <a:ext cx="44347" cy="101726"/>
            </a:xfrm>
            <a:custGeom>
              <a:avLst/>
              <a:gdLst/>
              <a:ahLst/>
              <a:cxnLst/>
              <a:rect l="l" t="t" r="r" b="b"/>
              <a:pathLst>
                <a:path w="1620" h="3716" extrusionOk="0">
                  <a:moveTo>
                    <a:pt x="1143" y="1"/>
                  </a:moveTo>
                  <a:cubicBezTo>
                    <a:pt x="1072" y="72"/>
                    <a:pt x="1012" y="143"/>
                    <a:pt x="953" y="227"/>
                  </a:cubicBezTo>
                  <a:cubicBezTo>
                    <a:pt x="548" y="703"/>
                    <a:pt x="179" y="1298"/>
                    <a:pt x="286" y="1906"/>
                  </a:cubicBezTo>
                  <a:cubicBezTo>
                    <a:pt x="358" y="2287"/>
                    <a:pt x="608" y="2668"/>
                    <a:pt x="489" y="3037"/>
                  </a:cubicBezTo>
                  <a:cubicBezTo>
                    <a:pt x="429" y="3227"/>
                    <a:pt x="262" y="3358"/>
                    <a:pt x="108" y="3465"/>
                  </a:cubicBezTo>
                  <a:cubicBezTo>
                    <a:pt x="72" y="3477"/>
                    <a:pt x="24" y="3513"/>
                    <a:pt x="0" y="3525"/>
                  </a:cubicBezTo>
                  <a:cubicBezTo>
                    <a:pt x="191" y="3596"/>
                    <a:pt x="405" y="3656"/>
                    <a:pt x="596" y="3715"/>
                  </a:cubicBezTo>
                  <a:cubicBezTo>
                    <a:pt x="774" y="3560"/>
                    <a:pt x="905" y="3358"/>
                    <a:pt x="965" y="3144"/>
                  </a:cubicBezTo>
                  <a:cubicBezTo>
                    <a:pt x="1120" y="2548"/>
                    <a:pt x="679" y="1917"/>
                    <a:pt x="798" y="1310"/>
                  </a:cubicBezTo>
                  <a:cubicBezTo>
                    <a:pt x="858" y="977"/>
                    <a:pt x="1060" y="715"/>
                    <a:pt x="1298" y="489"/>
                  </a:cubicBezTo>
                  <a:cubicBezTo>
                    <a:pt x="1393" y="382"/>
                    <a:pt x="1501" y="298"/>
                    <a:pt x="1620" y="203"/>
                  </a:cubicBezTo>
                  <a:cubicBezTo>
                    <a:pt x="1453" y="143"/>
                    <a:pt x="1298" y="72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3"/>
            <p:cNvSpPr/>
            <p:nvPr/>
          </p:nvSpPr>
          <p:spPr>
            <a:xfrm>
              <a:off x="5893305" y="1838167"/>
              <a:ext cx="38818" cy="96825"/>
            </a:xfrm>
            <a:custGeom>
              <a:avLst/>
              <a:gdLst/>
              <a:ahLst/>
              <a:cxnLst/>
              <a:rect l="l" t="t" r="r" b="b"/>
              <a:pathLst>
                <a:path w="1418" h="3537" extrusionOk="0">
                  <a:moveTo>
                    <a:pt x="941" y="1"/>
                  </a:moveTo>
                  <a:cubicBezTo>
                    <a:pt x="703" y="96"/>
                    <a:pt x="501" y="287"/>
                    <a:pt x="370" y="525"/>
                  </a:cubicBezTo>
                  <a:cubicBezTo>
                    <a:pt x="179" y="858"/>
                    <a:pt x="132" y="1275"/>
                    <a:pt x="132" y="1668"/>
                  </a:cubicBezTo>
                  <a:cubicBezTo>
                    <a:pt x="132" y="2061"/>
                    <a:pt x="179" y="2453"/>
                    <a:pt x="144" y="2858"/>
                  </a:cubicBezTo>
                  <a:cubicBezTo>
                    <a:pt x="132" y="3049"/>
                    <a:pt x="84" y="3251"/>
                    <a:pt x="1" y="3442"/>
                  </a:cubicBezTo>
                  <a:cubicBezTo>
                    <a:pt x="191" y="3477"/>
                    <a:pt x="382" y="3513"/>
                    <a:pt x="584" y="3537"/>
                  </a:cubicBezTo>
                  <a:cubicBezTo>
                    <a:pt x="620" y="3442"/>
                    <a:pt x="667" y="3311"/>
                    <a:pt x="679" y="3192"/>
                  </a:cubicBezTo>
                  <a:cubicBezTo>
                    <a:pt x="739" y="2811"/>
                    <a:pt x="667" y="2406"/>
                    <a:pt x="620" y="2001"/>
                  </a:cubicBezTo>
                  <a:cubicBezTo>
                    <a:pt x="596" y="1608"/>
                    <a:pt x="608" y="1191"/>
                    <a:pt x="834" y="846"/>
                  </a:cubicBezTo>
                  <a:cubicBezTo>
                    <a:pt x="977" y="596"/>
                    <a:pt x="1251" y="429"/>
                    <a:pt x="1418" y="191"/>
                  </a:cubicBezTo>
                  <a:cubicBezTo>
                    <a:pt x="1263" y="132"/>
                    <a:pt x="1096" y="60"/>
                    <a:pt x="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3" name="Google Shape;3583;p73"/>
          <p:cNvSpPr/>
          <p:nvPr/>
        </p:nvSpPr>
        <p:spPr>
          <a:xfrm>
            <a:off x="6379336" y="1777035"/>
            <a:ext cx="816222" cy="353426"/>
          </a:xfrm>
          <a:custGeom>
            <a:avLst/>
            <a:gdLst/>
            <a:ahLst/>
            <a:cxnLst/>
            <a:rect l="l" t="t" r="r" b="b"/>
            <a:pathLst>
              <a:path w="9038" h="5228" extrusionOk="0">
                <a:moveTo>
                  <a:pt x="5252" y="1"/>
                </a:moveTo>
                <a:cubicBezTo>
                  <a:pt x="4156" y="1"/>
                  <a:pt x="3430" y="1870"/>
                  <a:pt x="3085" y="3096"/>
                </a:cubicBezTo>
                <a:cubicBezTo>
                  <a:pt x="3047" y="3228"/>
                  <a:pt x="2934" y="3293"/>
                  <a:pt x="2820" y="3293"/>
                </a:cubicBezTo>
                <a:cubicBezTo>
                  <a:pt x="2716" y="3293"/>
                  <a:pt x="2612" y="3240"/>
                  <a:pt x="2561" y="3132"/>
                </a:cubicBezTo>
                <a:cubicBezTo>
                  <a:pt x="2394" y="2727"/>
                  <a:pt x="2156" y="2358"/>
                  <a:pt x="1787" y="2322"/>
                </a:cubicBezTo>
                <a:cubicBezTo>
                  <a:pt x="1762" y="2320"/>
                  <a:pt x="1737" y="2319"/>
                  <a:pt x="1712" y="2319"/>
                </a:cubicBezTo>
                <a:cubicBezTo>
                  <a:pt x="506" y="2319"/>
                  <a:pt x="36" y="5014"/>
                  <a:pt x="3" y="5216"/>
                </a:cubicBezTo>
                <a:lnTo>
                  <a:pt x="8752" y="5216"/>
                </a:lnTo>
                <a:cubicBezTo>
                  <a:pt x="8752" y="5216"/>
                  <a:pt x="9038" y="3049"/>
                  <a:pt x="7990" y="2811"/>
                </a:cubicBezTo>
                <a:cubicBezTo>
                  <a:pt x="7923" y="2794"/>
                  <a:pt x="7858" y="2787"/>
                  <a:pt x="7795" y="2787"/>
                </a:cubicBezTo>
                <a:cubicBezTo>
                  <a:pt x="7347" y="2787"/>
                  <a:pt x="6977" y="3165"/>
                  <a:pt x="6716" y="3561"/>
                </a:cubicBezTo>
                <a:cubicBezTo>
                  <a:pt x="6673" y="3621"/>
                  <a:pt x="6614" y="3647"/>
                  <a:pt x="6555" y="3647"/>
                </a:cubicBezTo>
                <a:cubicBezTo>
                  <a:pt x="6451" y="3647"/>
                  <a:pt x="6351" y="3564"/>
                  <a:pt x="6359" y="3442"/>
                </a:cubicBezTo>
                <a:cubicBezTo>
                  <a:pt x="6442" y="2144"/>
                  <a:pt x="6395" y="1"/>
                  <a:pt x="5252" y="1"/>
                </a:cubicBezTo>
                <a:close/>
                <a:moveTo>
                  <a:pt x="1" y="5216"/>
                </a:moveTo>
                <a:lnTo>
                  <a:pt x="1" y="5228"/>
                </a:lnTo>
                <a:cubicBezTo>
                  <a:pt x="1" y="5228"/>
                  <a:pt x="2" y="5223"/>
                  <a:pt x="3" y="5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4" name="Google Shape;3584;p73"/>
          <p:cNvGrpSpPr/>
          <p:nvPr/>
        </p:nvGrpSpPr>
        <p:grpSpPr>
          <a:xfrm rot="-7020311">
            <a:off x="7122548" y="-913118"/>
            <a:ext cx="1298058" cy="2630756"/>
            <a:chOff x="1803775" y="5029925"/>
            <a:chExt cx="655775" cy="1329050"/>
          </a:xfrm>
        </p:grpSpPr>
        <p:sp>
          <p:nvSpPr>
            <p:cNvPr id="3585" name="Google Shape;3585;p73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3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3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3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3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3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3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3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3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3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3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73"/>
          <p:cNvGrpSpPr/>
          <p:nvPr/>
        </p:nvGrpSpPr>
        <p:grpSpPr>
          <a:xfrm rot="-529408" flipH="1">
            <a:off x="5405983" y="-221109"/>
            <a:ext cx="656072" cy="1904984"/>
            <a:chOff x="6512944" y="2975654"/>
            <a:chExt cx="1594853" cy="4630848"/>
          </a:xfrm>
        </p:grpSpPr>
        <p:grpSp>
          <p:nvGrpSpPr>
            <p:cNvPr id="3597" name="Google Shape;3597;p73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3598" name="Google Shape;3598;p73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73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0" name="Google Shape;3600;p73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1" name="Google Shape;3601;p73"/>
          <p:cNvSpPr/>
          <p:nvPr/>
        </p:nvSpPr>
        <p:spPr>
          <a:xfrm rot="2131610">
            <a:off x="3058052" y="3569691"/>
            <a:ext cx="167555" cy="339468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48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Google Shape;6158;p109"/>
          <p:cNvSpPr/>
          <p:nvPr/>
        </p:nvSpPr>
        <p:spPr>
          <a:xfrm rot="4253446">
            <a:off x="7766826" y="3908828"/>
            <a:ext cx="232127" cy="47027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9" name="Google Shape;6159;p109"/>
          <p:cNvGrpSpPr/>
          <p:nvPr/>
        </p:nvGrpSpPr>
        <p:grpSpPr>
          <a:xfrm rot="-7739104" flipH="1">
            <a:off x="1625537" y="3738673"/>
            <a:ext cx="362604" cy="510695"/>
            <a:chOff x="1554950" y="3841075"/>
            <a:chExt cx="389950" cy="549200"/>
          </a:xfrm>
        </p:grpSpPr>
        <p:sp>
          <p:nvSpPr>
            <p:cNvPr id="6160" name="Google Shape;6160;p109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09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09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09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09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09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09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09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8" name="Google Shape;6168;p109"/>
          <p:cNvGrpSpPr/>
          <p:nvPr/>
        </p:nvGrpSpPr>
        <p:grpSpPr>
          <a:xfrm rot="-2339104" flipH="1">
            <a:off x="7375962" y="3197498"/>
            <a:ext cx="362604" cy="510695"/>
            <a:chOff x="1554950" y="3841075"/>
            <a:chExt cx="389950" cy="549200"/>
          </a:xfrm>
        </p:grpSpPr>
        <p:sp>
          <p:nvSpPr>
            <p:cNvPr id="6169" name="Google Shape;6169;p109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09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09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09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09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09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09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09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0466013-2A12-47CF-98DB-F6FB71B2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14"/>
          <a:stretch/>
        </p:blipFill>
        <p:spPr>
          <a:xfrm>
            <a:off x="3487357" y="1186515"/>
            <a:ext cx="5342315" cy="10452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CB8E0D-CD12-4124-A9B1-06735062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15" y="3213319"/>
            <a:ext cx="5741636" cy="1639111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33D315E-FA30-427C-9699-96E9E0FFC19F}"/>
              </a:ext>
            </a:extLst>
          </p:cNvPr>
          <p:cNvSpPr/>
          <p:nvPr/>
        </p:nvSpPr>
        <p:spPr>
          <a:xfrm rot="2346217">
            <a:off x="4701463" y="2354238"/>
            <a:ext cx="393700" cy="94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5761;p103">
            <a:extLst>
              <a:ext uri="{FF2B5EF4-FFF2-40B4-BE49-F238E27FC236}">
                <a16:creationId xmlns:a16="http://schemas.microsoft.com/office/drawing/2014/main" id="{871064BD-52B5-4AA7-8F16-57A5CC899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Crawling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F4C26-1FD2-4D6E-A2E3-13D618CA52A8}"/>
              </a:ext>
            </a:extLst>
          </p:cNvPr>
          <p:cNvSpPr txBox="1"/>
          <p:nvPr/>
        </p:nvSpPr>
        <p:spPr>
          <a:xfrm>
            <a:off x="539750" y="1186515"/>
            <a:ext cx="2717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페르소나의 니즈를 </a:t>
            </a:r>
            <a:r>
              <a:rPr lang="ko-KR" altLang="en-US" dirty="0" err="1">
                <a:latin typeface="+mj-ea"/>
                <a:ea typeface="+mj-ea"/>
              </a:rPr>
              <a:t>맞추기위해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‘</a:t>
            </a:r>
            <a:r>
              <a:rPr lang="ko-KR" altLang="en-US" dirty="0" err="1">
                <a:latin typeface="+mj-ea"/>
                <a:ea typeface="+mj-ea"/>
              </a:rPr>
              <a:t>자연순환플랫폼＇에서</a:t>
            </a:r>
            <a:r>
              <a:rPr lang="ko-KR" altLang="en-US" dirty="0">
                <a:latin typeface="+mj-ea"/>
                <a:ea typeface="+mj-ea"/>
              </a:rPr>
              <a:t> 자료들을 </a:t>
            </a:r>
            <a:r>
              <a:rPr lang="ko-KR" altLang="en-US" dirty="0" err="1">
                <a:latin typeface="+mj-ea"/>
                <a:ea typeface="+mj-ea"/>
              </a:rPr>
              <a:t>스크래핑했습니다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결과물은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차 프로젝트 페이지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ko-KR" altLang="en-US" sz="1600" b="1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  <a:latin typeface="+mj-ea"/>
                <a:ea typeface="+mj-ea"/>
                <a:hlinkClick r:id="rId5"/>
              </a:rPr>
              <a:t>‘</a:t>
            </a:r>
            <a:r>
              <a:rPr lang="en-US" altLang="ko-KR" sz="1600" b="1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  <a:latin typeface="+mj-ea"/>
                <a:ea typeface="+mj-ea"/>
                <a:hlinkClick r:id="rId5"/>
              </a:rPr>
              <a:t>Eco Recycling Hub’ </a:t>
            </a:r>
            <a:r>
              <a:rPr lang="ko-KR" altLang="en-US" dirty="0">
                <a:latin typeface="+mj-ea"/>
                <a:ea typeface="+mj-ea"/>
              </a:rPr>
              <a:t>에서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확인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14168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65"/>
          <p:cNvSpPr/>
          <p:nvPr/>
        </p:nvSpPr>
        <p:spPr>
          <a:xfrm rot="2131633">
            <a:off x="6592453" y="3901249"/>
            <a:ext cx="148962" cy="30176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65"/>
          <p:cNvSpPr/>
          <p:nvPr/>
        </p:nvSpPr>
        <p:spPr>
          <a:xfrm>
            <a:off x="3268177" y="1602607"/>
            <a:ext cx="982500" cy="982500"/>
          </a:xfrm>
          <a:prstGeom prst="ellipse">
            <a:avLst/>
          </a:prstGeom>
          <a:solidFill>
            <a:schemeClr val="accent2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5"/>
          <p:cNvSpPr/>
          <p:nvPr/>
        </p:nvSpPr>
        <p:spPr>
          <a:xfrm>
            <a:off x="6086295" y="1617664"/>
            <a:ext cx="982500" cy="982500"/>
          </a:xfrm>
          <a:prstGeom prst="ellipse">
            <a:avLst/>
          </a:prstGeom>
          <a:solidFill>
            <a:schemeClr val="accent2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65"/>
          <p:cNvSpPr/>
          <p:nvPr/>
        </p:nvSpPr>
        <p:spPr>
          <a:xfrm>
            <a:off x="613550" y="1571417"/>
            <a:ext cx="982500" cy="982500"/>
          </a:xfrm>
          <a:prstGeom prst="ellipse">
            <a:avLst/>
          </a:prstGeom>
          <a:solidFill>
            <a:schemeClr val="accent2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6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Member</a:t>
            </a:r>
            <a:endParaRPr dirty="0"/>
          </a:p>
        </p:txBody>
      </p:sp>
      <p:sp>
        <p:nvSpPr>
          <p:cNvPr id="2527" name="Google Shape;2527;p65"/>
          <p:cNvSpPr txBox="1">
            <a:spLocks noGrp="1"/>
          </p:cNvSpPr>
          <p:nvPr>
            <p:ph type="title" idx="2"/>
          </p:nvPr>
        </p:nvSpPr>
        <p:spPr>
          <a:xfrm>
            <a:off x="665082" y="1824692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28" name="Google Shape;2528;p65"/>
          <p:cNvSpPr txBox="1">
            <a:spLocks noGrp="1"/>
          </p:cNvSpPr>
          <p:nvPr>
            <p:ph type="subTitle" idx="1"/>
          </p:nvPr>
        </p:nvSpPr>
        <p:spPr>
          <a:xfrm>
            <a:off x="1523519" y="2300791"/>
            <a:ext cx="1620349" cy="2397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j-ea"/>
                <a:ea typeface="+mj-ea"/>
              </a:rPr>
              <a:t>챗봇</a:t>
            </a:r>
            <a:endParaRPr lang="en-US" altLang="ko-KR" sz="1400" dirty="0">
              <a:latin typeface="+mj-ea"/>
              <a:ea typeface="+mj-ea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맵 페이지</a:t>
            </a:r>
            <a:endParaRPr lang="en-US" altLang="ko-KR" sz="1400" dirty="0">
              <a:latin typeface="+mj-ea"/>
              <a:ea typeface="+mj-ea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소개페이지</a:t>
            </a:r>
            <a:endParaRPr lang="en-US" altLang="ko-KR" sz="1400" dirty="0">
              <a:latin typeface="+mj-ea"/>
              <a:ea typeface="+mj-ea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네이버 메인 키워드 검색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페르소나 지정</a:t>
            </a:r>
            <a:endParaRPr lang="en-US" altLang="ko-KR" sz="1400" dirty="0">
              <a:latin typeface="+mj-ea"/>
              <a:ea typeface="+mj-ea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배포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2529" name="Google Shape;2529;p65"/>
          <p:cNvSpPr txBox="1">
            <a:spLocks noGrp="1"/>
          </p:cNvSpPr>
          <p:nvPr>
            <p:ph type="title" idx="3"/>
          </p:nvPr>
        </p:nvSpPr>
        <p:spPr>
          <a:xfrm>
            <a:off x="3313445" y="1855807"/>
            <a:ext cx="8700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30" name="Google Shape;2530;p65"/>
          <p:cNvSpPr txBox="1">
            <a:spLocks noGrp="1"/>
          </p:cNvSpPr>
          <p:nvPr>
            <p:ph type="title" idx="4"/>
          </p:nvPr>
        </p:nvSpPr>
        <p:spPr>
          <a:xfrm>
            <a:off x="6142545" y="1855807"/>
            <a:ext cx="8700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32" name="Google Shape;2532;p65"/>
          <p:cNvSpPr txBox="1">
            <a:spLocks noGrp="1"/>
          </p:cNvSpPr>
          <p:nvPr>
            <p:ph type="subTitle" idx="6"/>
          </p:nvPr>
        </p:nvSpPr>
        <p:spPr>
          <a:xfrm>
            <a:off x="4099746" y="2300796"/>
            <a:ext cx="1986549" cy="2219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j-ea"/>
                <a:ea typeface="+mj-ea"/>
              </a:rPr>
              <a:t>ux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en-US" altLang="ko-KR" sz="1400" dirty="0" err="1">
                <a:latin typeface="+mj-ea"/>
                <a:ea typeface="+mj-ea"/>
              </a:rPr>
              <a:t>ui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보안강화</a:t>
            </a:r>
            <a:endParaRPr lang="en-US" altLang="ko-KR" sz="1400" dirty="0">
              <a:latin typeface="+mj-ea"/>
              <a:ea typeface="+mj-ea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네이버 블로그기준 키워드 검색</a:t>
            </a:r>
            <a:endParaRPr lang="en-US" altLang="ko-KR" sz="1400" dirty="0">
              <a:latin typeface="+mj-ea"/>
              <a:ea typeface="+mj-ea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차트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2533" name="Google Shape;2533;p65"/>
          <p:cNvSpPr txBox="1">
            <a:spLocks noGrp="1"/>
          </p:cNvSpPr>
          <p:nvPr>
            <p:ph type="subTitle" idx="7"/>
          </p:nvPr>
        </p:nvSpPr>
        <p:spPr>
          <a:xfrm>
            <a:off x="6872596" y="2220565"/>
            <a:ext cx="1935015" cy="2368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미세먼지 농도 예측</a:t>
            </a:r>
            <a:endParaRPr lang="en-US" altLang="ko-KR" sz="1400" dirty="0">
              <a:latin typeface="+mj-ea"/>
              <a:ea typeface="+mj-ea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게시판</a:t>
            </a:r>
            <a:endParaRPr lang="en-US" altLang="ko-KR" sz="1400" dirty="0">
              <a:latin typeface="+mj-ea"/>
              <a:ea typeface="+mj-ea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마이페이지</a:t>
            </a:r>
            <a:endParaRPr lang="en-US" altLang="ko-KR" sz="1400" dirty="0">
              <a:latin typeface="+mj-ea"/>
              <a:ea typeface="+mj-ea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쇼핑몰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2535" name="Google Shape;2535;p65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1592604" y="1835380"/>
            <a:ext cx="1110255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+mn-ea"/>
                <a:ea typeface="+mn-ea"/>
              </a:rPr>
              <a:t>강연배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2536" name="Google Shape;2536;p6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4374986" y="1824389"/>
            <a:ext cx="1348432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n-ea"/>
                <a:ea typeface="+mn-ea"/>
              </a:rPr>
              <a:t>김은지</a:t>
            </a:r>
            <a:endParaRPr sz="2000" dirty="0">
              <a:latin typeface="+mn-ea"/>
              <a:ea typeface="+mn-ea"/>
            </a:endParaRPr>
          </a:p>
        </p:txBody>
      </p:sp>
      <p:sp>
        <p:nvSpPr>
          <p:cNvPr id="2537" name="Google Shape;2537;p65">
            <a:hlinkClick r:id="rId4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7114534" y="1839010"/>
            <a:ext cx="1266787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+mn-ea"/>
                <a:ea typeface="+mn-ea"/>
              </a:rPr>
              <a:t>이지우</a:t>
            </a:r>
            <a:endParaRPr sz="2000" dirty="0">
              <a:latin typeface="+mn-ea"/>
              <a:ea typeface="+mn-ea"/>
            </a:endParaRPr>
          </a:p>
        </p:txBody>
      </p:sp>
      <p:grpSp>
        <p:nvGrpSpPr>
          <p:cNvPr id="2539" name="Google Shape;2539;p65"/>
          <p:cNvGrpSpPr/>
          <p:nvPr/>
        </p:nvGrpSpPr>
        <p:grpSpPr>
          <a:xfrm rot="1350639">
            <a:off x="402045" y="1667132"/>
            <a:ext cx="335945" cy="975417"/>
            <a:chOff x="1460575" y="5630575"/>
            <a:chExt cx="645350" cy="1873775"/>
          </a:xfrm>
        </p:grpSpPr>
        <p:sp>
          <p:nvSpPr>
            <p:cNvPr id="2540" name="Google Shape;2540;p65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5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2" name="Google Shape;2542;p65"/>
          <p:cNvGrpSpPr/>
          <p:nvPr/>
        </p:nvGrpSpPr>
        <p:grpSpPr>
          <a:xfrm rot="-2132172">
            <a:off x="5359988" y="4071169"/>
            <a:ext cx="290021" cy="842078"/>
            <a:chOff x="1460575" y="5630575"/>
            <a:chExt cx="645350" cy="1873775"/>
          </a:xfrm>
        </p:grpSpPr>
        <p:sp>
          <p:nvSpPr>
            <p:cNvPr id="2543" name="Google Shape;2543;p65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5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5" name="Google Shape;2545;p65"/>
          <p:cNvGrpSpPr/>
          <p:nvPr/>
        </p:nvGrpSpPr>
        <p:grpSpPr>
          <a:xfrm rot="1385085">
            <a:off x="5508946" y="803877"/>
            <a:ext cx="290010" cy="842045"/>
            <a:chOff x="1460575" y="5630575"/>
            <a:chExt cx="645350" cy="1873775"/>
          </a:xfrm>
        </p:grpSpPr>
        <p:sp>
          <p:nvSpPr>
            <p:cNvPr id="2546" name="Google Shape;2546;p65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5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65"/>
          <p:cNvGrpSpPr/>
          <p:nvPr/>
        </p:nvGrpSpPr>
        <p:grpSpPr>
          <a:xfrm rot="9439248">
            <a:off x="8149283" y="397914"/>
            <a:ext cx="607948" cy="801529"/>
            <a:chOff x="4326425" y="5583250"/>
            <a:chExt cx="744150" cy="981100"/>
          </a:xfrm>
        </p:grpSpPr>
        <p:sp>
          <p:nvSpPr>
            <p:cNvPr id="2549" name="Google Shape;2549;p65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5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5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5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5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5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5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5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5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5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5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5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5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5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5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5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5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5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5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5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5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5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5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5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5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4" name="Google Shape;2574;p65"/>
          <p:cNvGrpSpPr/>
          <p:nvPr/>
        </p:nvGrpSpPr>
        <p:grpSpPr>
          <a:xfrm rot="-1417591">
            <a:off x="454900" y="3656161"/>
            <a:ext cx="578252" cy="1053955"/>
            <a:chOff x="-214625" y="3943775"/>
            <a:chExt cx="458725" cy="836125"/>
          </a:xfrm>
        </p:grpSpPr>
        <p:sp>
          <p:nvSpPr>
            <p:cNvPr id="2575" name="Google Shape;2575;p65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5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5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5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5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5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5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5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5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5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5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5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8" name="Google Shape;2588;p65"/>
          <p:cNvSpPr/>
          <p:nvPr/>
        </p:nvSpPr>
        <p:spPr>
          <a:xfrm rot="-2161609">
            <a:off x="3938874" y="4354294"/>
            <a:ext cx="148961" cy="301771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E5172D-967A-47B9-BBA7-A22C77AD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8A9D4DE-EDAF-4BE6-B357-DC67C2B5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500" y="1166129"/>
            <a:ext cx="6636124" cy="34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E8BDA-E6C4-4097-A157-4B08184F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71282"/>
            <a:ext cx="7717500" cy="57270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페르소나 전략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6E62610-F9DE-4AF3-A2E8-592EA3C330B1}"/>
              </a:ext>
            </a:extLst>
          </p:cNvPr>
          <p:cNvSpPr txBox="1"/>
          <p:nvPr/>
        </p:nvSpPr>
        <p:spPr>
          <a:xfrm rot="19980420">
            <a:off x="504264" y="2245678"/>
            <a:ext cx="665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accent4"/>
                </a:solidFill>
                <a:latin typeface="Arial Black" panose="020B0A04020102020204" pitchFamily="34" charset="0"/>
              </a:rPr>
              <a:t>?</a:t>
            </a:r>
            <a:endParaRPr lang="ko-KR" altLang="en-US" sz="88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EEF422-ECCB-46B8-BFA9-63842B7ADE6F}"/>
              </a:ext>
            </a:extLst>
          </p:cNvPr>
          <p:cNvSpPr txBox="1"/>
          <p:nvPr/>
        </p:nvSpPr>
        <p:spPr>
          <a:xfrm rot="167141">
            <a:off x="960409" y="1935439"/>
            <a:ext cx="665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accent4"/>
                </a:solidFill>
                <a:latin typeface="Arial Black" panose="020B0A04020102020204" pitchFamily="34" charset="0"/>
              </a:rPr>
              <a:t>?</a:t>
            </a:r>
            <a:endParaRPr lang="ko-KR" altLang="en-US" sz="88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E183A1-DA70-4EE4-BFCE-6B381E30EDB6}"/>
              </a:ext>
            </a:extLst>
          </p:cNvPr>
          <p:cNvSpPr txBox="1"/>
          <p:nvPr/>
        </p:nvSpPr>
        <p:spPr>
          <a:xfrm rot="1326544">
            <a:off x="1425750" y="2245489"/>
            <a:ext cx="6656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accent4"/>
                </a:solidFill>
                <a:latin typeface="Arial Black" panose="020B0A04020102020204" pitchFamily="34" charset="0"/>
              </a:rPr>
              <a:t>?</a:t>
            </a:r>
            <a:endParaRPr lang="ko-KR" altLang="en-US" sz="88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A731E5-46F8-47DE-98FC-9ABD6F74CAC9}"/>
              </a:ext>
            </a:extLst>
          </p:cNvPr>
          <p:cNvSpPr txBox="1"/>
          <p:nvPr/>
        </p:nvSpPr>
        <p:spPr>
          <a:xfrm>
            <a:off x="487338" y="3456341"/>
            <a:ext cx="194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4"/>
                </a:solidFill>
                <a:latin typeface="+mj-ea"/>
                <a:ea typeface="+mj-ea"/>
              </a:rPr>
              <a:t>가상의 인물 페르소나</a:t>
            </a: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A39FD02C-E202-46F1-B4D6-CE43F9FA0D6D}"/>
              </a:ext>
            </a:extLst>
          </p:cNvPr>
          <p:cNvSpPr/>
          <p:nvPr/>
        </p:nvSpPr>
        <p:spPr>
          <a:xfrm>
            <a:off x="2436500" y="2900665"/>
            <a:ext cx="800761" cy="386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0B46660B-14E2-48BF-96C6-A795ED2260C3}"/>
              </a:ext>
            </a:extLst>
          </p:cNvPr>
          <p:cNvSpPr/>
          <p:nvPr/>
        </p:nvSpPr>
        <p:spPr>
          <a:xfrm>
            <a:off x="5856536" y="2988174"/>
            <a:ext cx="800761" cy="386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62D1D81-0D79-489F-A388-E3EDEBC897C0}"/>
              </a:ext>
            </a:extLst>
          </p:cNvPr>
          <p:cNvSpPr/>
          <p:nvPr/>
        </p:nvSpPr>
        <p:spPr>
          <a:xfrm>
            <a:off x="3523129" y="2091232"/>
            <a:ext cx="1929262" cy="19292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키워드 분석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9C960B-9851-4D26-BBEB-E0A5AE14363A}"/>
              </a:ext>
            </a:extLst>
          </p:cNvPr>
          <p:cNvSpPr txBox="1"/>
          <p:nvPr/>
        </p:nvSpPr>
        <p:spPr>
          <a:xfrm rot="19980420">
            <a:off x="6536226" y="2004203"/>
            <a:ext cx="747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4"/>
                </a:solidFill>
                <a:latin typeface="Arial Black" panose="020B0A04020102020204" pitchFamily="34" charset="0"/>
              </a:rPr>
              <a:t>!</a:t>
            </a:r>
            <a:endParaRPr lang="ko-KR" altLang="en-US" sz="96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49F7FE6-FF01-4861-9F04-957F75971691}"/>
              </a:ext>
            </a:extLst>
          </p:cNvPr>
          <p:cNvSpPr txBox="1"/>
          <p:nvPr/>
        </p:nvSpPr>
        <p:spPr>
          <a:xfrm rot="167141">
            <a:off x="7092799" y="1902155"/>
            <a:ext cx="665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n w="28575">
                  <a:solidFill>
                    <a:schemeClr val="accent4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!</a:t>
            </a:r>
            <a:endParaRPr lang="ko-KR" altLang="en-US" sz="9600" dirty="0">
              <a:ln w="28575">
                <a:solidFill>
                  <a:schemeClr val="accent4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8B7572-42B9-4C57-BED8-C084A379DF3C}"/>
              </a:ext>
            </a:extLst>
          </p:cNvPr>
          <p:cNvSpPr txBox="1"/>
          <p:nvPr/>
        </p:nvSpPr>
        <p:spPr>
          <a:xfrm rot="1326544">
            <a:off x="7569761" y="2053946"/>
            <a:ext cx="665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4"/>
                </a:solidFill>
                <a:latin typeface="Arial Black" panose="020B0A04020102020204" pitchFamily="34" charset="0"/>
              </a:rPr>
              <a:t>!</a:t>
            </a:r>
            <a:endParaRPr lang="ko-KR" altLang="en-US" sz="9600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C9308EA-1025-4D72-8CE5-180494A5D186}"/>
              </a:ext>
            </a:extLst>
          </p:cNvPr>
          <p:cNvSpPr txBox="1"/>
          <p:nvPr/>
        </p:nvSpPr>
        <p:spPr>
          <a:xfrm>
            <a:off x="6560626" y="3369379"/>
            <a:ext cx="1949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4"/>
                </a:solidFill>
                <a:latin typeface="+mj-ea"/>
                <a:ea typeface="+mj-ea"/>
              </a:rPr>
              <a:t>키워드 분석을 통한 마지막 페르소나 결정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D91107E-8B0D-4F01-B0F3-BF190DB91107}"/>
              </a:ext>
            </a:extLst>
          </p:cNvPr>
          <p:cNvSpPr txBox="1"/>
          <p:nvPr/>
        </p:nvSpPr>
        <p:spPr>
          <a:xfrm>
            <a:off x="349788" y="1589897"/>
            <a:ext cx="222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ndrina Solid" panose="020B0600000101010101" charset="0"/>
              </a:rPr>
              <a:t>Persona? Persona! 1</a:t>
            </a:r>
            <a:endParaRPr lang="ko-KR" alt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ndrina Solid" panose="020B0600000101010101" charset="0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67A0D50-6CAE-45E0-945D-0F33EA5C01A0}"/>
              </a:ext>
            </a:extLst>
          </p:cNvPr>
          <p:cNvSpPr txBox="1"/>
          <p:nvPr/>
        </p:nvSpPr>
        <p:spPr>
          <a:xfrm>
            <a:off x="3285248" y="1550786"/>
            <a:ext cx="222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ndrina Solid" panose="020B0600000101010101" charset="0"/>
              </a:rPr>
              <a:t>Keyword analysis</a:t>
            </a:r>
            <a:endParaRPr lang="ko-KR" alt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ndrina Solid" panose="020B0600000101010101" charset="0"/>
              <a:ea typeface="+mj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394F51-7079-462C-BCFF-77A36208E9DF}"/>
              </a:ext>
            </a:extLst>
          </p:cNvPr>
          <p:cNvSpPr txBox="1"/>
          <p:nvPr/>
        </p:nvSpPr>
        <p:spPr>
          <a:xfrm>
            <a:off x="6313482" y="1550786"/>
            <a:ext cx="222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ndrina Solid" panose="020B0600000101010101" charset="0"/>
              </a:rPr>
              <a:t>Persona? Persona! 2</a:t>
            </a:r>
            <a:endParaRPr lang="ko-KR" alt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ndrina Solid" panose="020B0600000101010101" charset="0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80656A-5C66-40D2-B673-3570457AE6CA}"/>
              </a:ext>
            </a:extLst>
          </p:cNvPr>
          <p:cNvSpPr/>
          <p:nvPr/>
        </p:nvSpPr>
        <p:spPr>
          <a:xfrm>
            <a:off x="3523129" y="4438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dirty="0">
                <a:latin typeface="+mj-ea"/>
                <a:ea typeface="+mj-ea"/>
              </a:rPr>
              <a:t>가설 </a:t>
            </a:r>
            <a:r>
              <a:rPr lang="en-US" altLang="ko-KR" sz="1200" b="1" dirty="0">
                <a:latin typeface="+mj-ea"/>
                <a:ea typeface="+mj-ea"/>
              </a:rPr>
              <a:t>: </a:t>
            </a:r>
            <a:r>
              <a:rPr lang="ko-KR" altLang="ko-KR" sz="1200" b="1" dirty="0">
                <a:latin typeface="+mj-ea"/>
                <a:ea typeface="+mj-ea"/>
              </a:rPr>
              <a:t>보다 쉬운 재활용 포털 시스템이 구축되면 재활용품 혹은 </a:t>
            </a:r>
            <a:r>
              <a:rPr lang="ko-KR" altLang="ko-KR" sz="1200" b="1" dirty="0" err="1">
                <a:latin typeface="+mj-ea"/>
                <a:ea typeface="+mj-ea"/>
              </a:rPr>
              <a:t>제로웨이스트에</a:t>
            </a:r>
            <a:r>
              <a:rPr lang="ko-KR" altLang="ko-KR" sz="1200" b="1" dirty="0">
                <a:latin typeface="+mj-ea"/>
                <a:ea typeface="+mj-ea"/>
              </a:rPr>
              <a:t> 대한 이용이 증가할 것이다</a:t>
            </a:r>
            <a:r>
              <a:rPr lang="en-US" altLang="ko-KR" sz="1200" b="1" dirty="0">
                <a:latin typeface="+mj-ea"/>
                <a:ea typeface="+mj-ea"/>
              </a:rPr>
              <a:t>”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endParaRPr lang="en-US" altLang="ko-KR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281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68"/>
          <p:cNvSpPr/>
          <p:nvPr/>
        </p:nvSpPr>
        <p:spPr>
          <a:xfrm>
            <a:off x="1505400" y="1099325"/>
            <a:ext cx="6133200" cy="2944800"/>
          </a:xfrm>
          <a:prstGeom prst="roundRect">
            <a:avLst>
              <a:gd name="adj" fmla="val 3881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68"/>
          <p:cNvSpPr txBox="1">
            <a:spLocks noGrp="1"/>
          </p:cNvSpPr>
          <p:nvPr>
            <p:ph type="title"/>
          </p:nvPr>
        </p:nvSpPr>
        <p:spPr>
          <a:xfrm>
            <a:off x="2051727" y="1722302"/>
            <a:ext cx="50391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Persona? Persona! 1</a:t>
            </a:r>
            <a:endParaRPr dirty="0"/>
          </a:p>
        </p:txBody>
      </p:sp>
      <p:sp>
        <p:nvSpPr>
          <p:cNvPr id="2771" name="Google Shape;2771;p68"/>
          <p:cNvSpPr txBox="1">
            <a:spLocks noGrp="1"/>
          </p:cNvSpPr>
          <p:nvPr>
            <p:ph type="subTitle" idx="1"/>
          </p:nvPr>
        </p:nvSpPr>
        <p:spPr>
          <a:xfrm>
            <a:off x="2053227" y="2543386"/>
            <a:ext cx="5037600" cy="1137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가상의 </a:t>
            </a:r>
            <a:r>
              <a:rPr lang="ko-KR" altLang="en-US">
                <a:latin typeface="+mn-ea"/>
                <a:ea typeface="+mn-ea"/>
              </a:rPr>
              <a:t>페르소나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명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2772" name="Google Shape;2772;p68"/>
          <p:cNvGrpSpPr/>
          <p:nvPr/>
        </p:nvGrpSpPr>
        <p:grpSpPr>
          <a:xfrm rot="1911685">
            <a:off x="1675780" y="3740977"/>
            <a:ext cx="845641" cy="1541291"/>
            <a:chOff x="-214625" y="3943775"/>
            <a:chExt cx="458725" cy="836125"/>
          </a:xfrm>
        </p:grpSpPr>
        <p:sp>
          <p:nvSpPr>
            <p:cNvPr id="2773" name="Google Shape;2773;p68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8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8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8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8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8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8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8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8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8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8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8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5" name="Google Shape;2785;p68"/>
          <p:cNvGrpSpPr/>
          <p:nvPr/>
        </p:nvGrpSpPr>
        <p:grpSpPr>
          <a:xfrm>
            <a:off x="7462157" y="1947981"/>
            <a:ext cx="442913" cy="748873"/>
            <a:chOff x="4774877" y="116629"/>
            <a:chExt cx="576785" cy="975095"/>
          </a:xfrm>
        </p:grpSpPr>
        <p:sp>
          <p:nvSpPr>
            <p:cNvPr id="2786" name="Google Shape;2786;p68"/>
            <p:cNvSpPr/>
            <p:nvPr/>
          </p:nvSpPr>
          <p:spPr>
            <a:xfrm>
              <a:off x="4778386" y="120783"/>
              <a:ext cx="573275" cy="970942"/>
            </a:xfrm>
            <a:custGeom>
              <a:avLst/>
              <a:gdLst/>
              <a:ahLst/>
              <a:cxnLst/>
              <a:rect l="l" t="t" r="r" b="b"/>
              <a:pathLst>
                <a:path w="9800" h="16598" extrusionOk="0">
                  <a:moveTo>
                    <a:pt x="36" y="1"/>
                  </a:moveTo>
                  <a:cubicBezTo>
                    <a:pt x="36" y="1"/>
                    <a:pt x="0" y="7728"/>
                    <a:pt x="1239" y="10859"/>
                  </a:cubicBezTo>
                  <a:cubicBezTo>
                    <a:pt x="2350" y="13681"/>
                    <a:pt x="8363" y="16598"/>
                    <a:pt x="9583" y="16598"/>
                  </a:cubicBezTo>
                  <a:cubicBezTo>
                    <a:pt x="9722" y="16598"/>
                    <a:pt x="9799" y="16560"/>
                    <a:pt x="9799" y="16479"/>
                  </a:cubicBezTo>
                  <a:cubicBezTo>
                    <a:pt x="9787" y="15681"/>
                    <a:pt x="9644" y="7788"/>
                    <a:pt x="7608" y="5502"/>
                  </a:cubicBezTo>
                  <a:cubicBezTo>
                    <a:pt x="5573" y="3240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8"/>
            <p:cNvSpPr/>
            <p:nvPr/>
          </p:nvSpPr>
          <p:spPr>
            <a:xfrm>
              <a:off x="4774877" y="116629"/>
              <a:ext cx="553796" cy="957721"/>
            </a:xfrm>
            <a:custGeom>
              <a:avLst/>
              <a:gdLst/>
              <a:ahLst/>
              <a:cxnLst/>
              <a:rect l="l" t="t" r="r" b="b"/>
              <a:pathLst>
                <a:path w="9467" h="16372" extrusionOk="0">
                  <a:moveTo>
                    <a:pt x="179" y="1"/>
                  </a:moveTo>
                  <a:lnTo>
                    <a:pt x="1" y="131"/>
                  </a:lnTo>
                  <a:cubicBezTo>
                    <a:pt x="60" y="215"/>
                    <a:pt x="6787" y="8656"/>
                    <a:pt x="9252" y="16372"/>
                  </a:cubicBezTo>
                  <a:lnTo>
                    <a:pt x="9466" y="16312"/>
                  </a:lnTo>
                  <a:cubicBezTo>
                    <a:pt x="7002" y="8549"/>
                    <a:pt x="263" y="84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8"/>
            <p:cNvSpPr/>
            <p:nvPr/>
          </p:nvSpPr>
          <p:spPr>
            <a:xfrm>
              <a:off x="4793713" y="469720"/>
              <a:ext cx="369880" cy="232001"/>
            </a:xfrm>
            <a:custGeom>
              <a:avLst/>
              <a:gdLst/>
              <a:ahLst/>
              <a:cxnLst/>
              <a:rect l="l" t="t" r="r" b="b"/>
              <a:pathLst>
                <a:path w="6323" h="3966" extrusionOk="0">
                  <a:moveTo>
                    <a:pt x="84" y="1"/>
                  </a:moveTo>
                  <a:lnTo>
                    <a:pt x="0" y="215"/>
                  </a:lnTo>
                  <a:cubicBezTo>
                    <a:pt x="36" y="239"/>
                    <a:pt x="4560" y="2073"/>
                    <a:pt x="6144" y="3966"/>
                  </a:cubicBezTo>
                  <a:lnTo>
                    <a:pt x="6323" y="3811"/>
                  </a:lnTo>
                  <a:cubicBezTo>
                    <a:pt x="4715" y="1882"/>
                    <a:pt x="274" y="72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8"/>
            <p:cNvSpPr/>
            <p:nvPr/>
          </p:nvSpPr>
          <p:spPr>
            <a:xfrm>
              <a:off x="5093220" y="338101"/>
              <a:ext cx="52940" cy="329516"/>
            </a:xfrm>
            <a:custGeom>
              <a:avLst/>
              <a:gdLst/>
              <a:ahLst/>
              <a:cxnLst/>
              <a:rect l="l" t="t" r="r" b="b"/>
              <a:pathLst>
                <a:path w="905" h="5633" extrusionOk="0">
                  <a:moveTo>
                    <a:pt x="95" y="1"/>
                  </a:moveTo>
                  <a:cubicBezTo>
                    <a:pt x="95" y="179"/>
                    <a:pt x="0" y="4287"/>
                    <a:pt x="714" y="5632"/>
                  </a:cubicBezTo>
                  <a:lnTo>
                    <a:pt x="905" y="5513"/>
                  </a:lnTo>
                  <a:cubicBezTo>
                    <a:pt x="214" y="4227"/>
                    <a:pt x="321" y="48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8"/>
            <p:cNvSpPr/>
            <p:nvPr/>
          </p:nvSpPr>
          <p:spPr>
            <a:xfrm>
              <a:off x="4878651" y="800582"/>
              <a:ext cx="404042" cy="156071"/>
            </a:xfrm>
            <a:custGeom>
              <a:avLst/>
              <a:gdLst/>
              <a:ahLst/>
              <a:cxnLst/>
              <a:rect l="l" t="t" r="r" b="b"/>
              <a:pathLst>
                <a:path w="6907" h="2668" extrusionOk="0">
                  <a:moveTo>
                    <a:pt x="1" y="0"/>
                  </a:moveTo>
                  <a:lnTo>
                    <a:pt x="1" y="227"/>
                  </a:lnTo>
                  <a:cubicBezTo>
                    <a:pt x="49" y="227"/>
                    <a:pt x="4418" y="370"/>
                    <a:pt x="6764" y="2667"/>
                  </a:cubicBezTo>
                  <a:lnTo>
                    <a:pt x="6907" y="2501"/>
                  </a:lnTo>
                  <a:cubicBezTo>
                    <a:pt x="4513" y="155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8"/>
            <p:cNvSpPr/>
            <p:nvPr/>
          </p:nvSpPr>
          <p:spPr>
            <a:xfrm>
              <a:off x="5211619" y="508036"/>
              <a:ext cx="59258" cy="383861"/>
            </a:xfrm>
            <a:custGeom>
              <a:avLst/>
              <a:gdLst/>
              <a:ahLst/>
              <a:cxnLst/>
              <a:rect l="l" t="t" r="r" b="b"/>
              <a:pathLst>
                <a:path w="1013" h="6562" extrusionOk="0">
                  <a:moveTo>
                    <a:pt x="786" y="1"/>
                  </a:moveTo>
                  <a:cubicBezTo>
                    <a:pt x="750" y="191"/>
                    <a:pt x="0" y="4680"/>
                    <a:pt x="679" y="6561"/>
                  </a:cubicBezTo>
                  <a:lnTo>
                    <a:pt x="905" y="6490"/>
                  </a:lnTo>
                  <a:cubicBezTo>
                    <a:pt x="226" y="4656"/>
                    <a:pt x="988" y="96"/>
                    <a:pt x="1012" y="48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2" name="Google Shape;2792;p68"/>
          <p:cNvGrpSpPr/>
          <p:nvPr/>
        </p:nvGrpSpPr>
        <p:grpSpPr>
          <a:xfrm rot="702732">
            <a:off x="5456004" y="4587137"/>
            <a:ext cx="412357" cy="768322"/>
            <a:chOff x="5417062" y="29585"/>
            <a:chExt cx="412349" cy="768306"/>
          </a:xfrm>
        </p:grpSpPr>
        <p:sp>
          <p:nvSpPr>
            <p:cNvPr id="2793" name="Google Shape;2793;p68"/>
            <p:cNvSpPr/>
            <p:nvPr/>
          </p:nvSpPr>
          <p:spPr>
            <a:xfrm>
              <a:off x="5417062" y="33738"/>
              <a:ext cx="412349" cy="764153"/>
            </a:xfrm>
            <a:custGeom>
              <a:avLst/>
              <a:gdLst/>
              <a:ahLst/>
              <a:cxnLst/>
              <a:rect l="l" t="t" r="r" b="b"/>
              <a:pathLst>
                <a:path w="7049" h="13063" extrusionOk="0">
                  <a:moveTo>
                    <a:pt x="6311" y="1"/>
                  </a:moveTo>
                  <a:cubicBezTo>
                    <a:pt x="6311" y="1"/>
                    <a:pt x="2536" y="2882"/>
                    <a:pt x="1274" y="4739"/>
                  </a:cubicBezTo>
                  <a:cubicBezTo>
                    <a:pt x="0" y="6609"/>
                    <a:pt x="620" y="12407"/>
                    <a:pt x="691" y="12990"/>
                  </a:cubicBezTo>
                  <a:cubicBezTo>
                    <a:pt x="696" y="13039"/>
                    <a:pt x="736" y="13062"/>
                    <a:pt x="806" y="13062"/>
                  </a:cubicBezTo>
                  <a:cubicBezTo>
                    <a:pt x="1570" y="13062"/>
                    <a:pt x="5885" y="10289"/>
                    <a:pt x="6442" y="8085"/>
                  </a:cubicBezTo>
                  <a:cubicBezTo>
                    <a:pt x="7049" y="5668"/>
                    <a:pt x="6311" y="1"/>
                    <a:pt x="6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4" name="Google Shape;2794;p68"/>
            <p:cNvGrpSpPr/>
            <p:nvPr/>
          </p:nvGrpSpPr>
          <p:grpSpPr>
            <a:xfrm>
              <a:off x="5460935" y="29585"/>
              <a:ext cx="348294" cy="752921"/>
              <a:chOff x="5460935" y="29585"/>
              <a:chExt cx="348294" cy="752921"/>
            </a:xfrm>
          </p:grpSpPr>
          <p:sp>
            <p:nvSpPr>
              <p:cNvPr id="2795" name="Google Shape;2795;p68"/>
              <p:cNvSpPr/>
              <p:nvPr/>
            </p:nvSpPr>
            <p:spPr>
              <a:xfrm>
                <a:off x="5470002" y="29585"/>
                <a:ext cx="321151" cy="752921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12871" extrusionOk="0">
                    <a:moveTo>
                      <a:pt x="5299" y="0"/>
                    </a:moveTo>
                    <a:cubicBezTo>
                      <a:pt x="5251" y="72"/>
                      <a:pt x="1084" y="6894"/>
                      <a:pt x="0" y="12823"/>
                    </a:cubicBezTo>
                    <a:lnTo>
                      <a:pt x="227" y="12871"/>
                    </a:lnTo>
                    <a:cubicBezTo>
                      <a:pt x="1310" y="7001"/>
                      <a:pt x="5441" y="191"/>
                      <a:pt x="5489" y="119"/>
                    </a:cubicBezTo>
                    <a:lnTo>
                      <a:pt x="52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68"/>
              <p:cNvSpPr/>
              <p:nvPr/>
            </p:nvSpPr>
            <p:spPr>
              <a:xfrm>
                <a:off x="5556345" y="290776"/>
                <a:ext cx="252885" cy="204098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3489" extrusionOk="0">
                    <a:moveTo>
                      <a:pt x="4227" y="0"/>
                    </a:moveTo>
                    <a:cubicBezTo>
                      <a:pt x="4108" y="72"/>
                      <a:pt x="1013" y="1798"/>
                      <a:pt x="1" y="3370"/>
                    </a:cubicBezTo>
                    <a:lnTo>
                      <a:pt x="191" y="3489"/>
                    </a:lnTo>
                    <a:cubicBezTo>
                      <a:pt x="1167" y="1965"/>
                      <a:pt x="4311" y="202"/>
                      <a:pt x="4323" y="191"/>
                    </a:cubicBezTo>
                    <a:lnTo>
                      <a:pt x="42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68"/>
              <p:cNvSpPr/>
              <p:nvPr/>
            </p:nvSpPr>
            <p:spPr>
              <a:xfrm>
                <a:off x="5560557" y="223212"/>
                <a:ext cx="41124" cy="2445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180" extrusionOk="0">
                    <a:moveTo>
                      <a:pt x="226" y="0"/>
                    </a:moveTo>
                    <a:lnTo>
                      <a:pt x="0" y="36"/>
                    </a:lnTo>
                    <a:cubicBezTo>
                      <a:pt x="0" y="60"/>
                      <a:pt x="476" y="3120"/>
                      <a:pt x="83" y="4108"/>
                    </a:cubicBezTo>
                    <a:lnTo>
                      <a:pt x="298" y="4179"/>
                    </a:lnTo>
                    <a:cubicBezTo>
                      <a:pt x="703" y="3132"/>
                      <a:pt x="250" y="107"/>
                      <a:pt x="2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68"/>
              <p:cNvSpPr/>
              <p:nvPr/>
            </p:nvSpPr>
            <p:spPr>
              <a:xfrm>
                <a:off x="5492290" y="539391"/>
                <a:ext cx="285585" cy="153263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2620" extrusionOk="0">
                    <a:moveTo>
                      <a:pt x="4858" y="1"/>
                    </a:moveTo>
                    <a:cubicBezTo>
                      <a:pt x="4727" y="13"/>
                      <a:pt x="1548" y="536"/>
                      <a:pt x="0" y="2489"/>
                    </a:cubicBezTo>
                    <a:lnTo>
                      <a:pt x="179" y="2620"/>
                    </a:lnTo>
                    <a:cubicBezTo>
                      <a:pt x="1667" y="751"/>
                      <a:pt x="4858" y="227"/>
                      <a:pt x="4882" y="227"/>
                    </a:cubicBezTo>
                    <a:lnTo>
                      <a:pt x="4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68"/>
              <p:cNvSpPr/>
              <p:nvPr/>
            </p:nvSpPr>
            <p:spPr>
              <a:xfrm>
                <a:off x="5460935" y="361792"/>
                <a:ext cx="72478" cy="28143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4811" extrusionOk="0">
                    <a:moveTo>
                      <a:pt x="215" y="1"/>
                    </a:moveTo>
                    <a:lnTo>
                      <a:pt x="1" y="60"/>
                    </a:lnTo>
                    <a:cubicBezTo>
                      <a:pt x="24" y="96"/>
                      <a:pt x="1001" y="3370"/>
                      <a:pt x="691" y="4763"/>
                    </a:cubicBezTo>
                    <a:lnTo>
                      <a:pt x="917" y="4811"/>
                    </a:lnTo>
                    <a:cubicBezTo>
                      <a:pt x="1239" y="3370"/>
                      <a:pt x="262" y="131"/>
                      <a:pt x="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0" name="Google Shape;2800;p68"/>
          <p:cNvSpPr/>
          <p:nvPr/>
        </p:nvSpPr>
        <p:spPr>
          <a:xfrm>
            <a:off x="4013250" y="539875"/>
            <a:ext cx="1117500" cy="111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1" name="Google Shape;2801;p68"/>
          <p:cNvGrpSpPr/>
          <p:nvPr/>
        </p:nvGrpSpPr>
        <p:grpSpPr>
          <a:xfrm rot="2198758">
            <a:off x="4387167" y="719875"/>
            <a:ext cx="285640" cy="829391"/>
            <a:chOff x="6512944" y="2975654"/>
            <a:chExt cx="1594853" cy="4630848"/>
          </a:xfrm>
        </p:grpSpPr>
        <p:grpSp>
          <p:nvGrpSpPr>
            <p:cNvPr id="2802" name="Google Shape;2802;p68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2803" name="Google Shape;2803;p68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68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5" name="Google Shape;2805;p68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6" name="Google Shape;2806;p68"/>
          <p:cNvSpPr/>
          <p:nvPr/>
        </p:nvSpPr>
        <p:spPr>
          <a:xfrm rot="2131770">
            <a:off x="2140234" y="250082"/>
            <a:ext cx="285593" cy="578564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7" name="Google Shape;2807;p68"/>
          <p:cNvGrpSpPr/>
          <p:nvPr/>
        </p:nvGrpSpPr>
        <p:grpSpPr>
          <a:xfrm rot="-1911685" flipH="1">
            <a:off x="6622580" y="3740977"/>
            <a:ext cx="845641" cy="1541291"/>
            <a:chOff x="-214625" y="3943775"/>
            <a:chExt cx="458725" cy="836125"/>
          </a:xfrm>
        </p:grpSpPr>
        <p:sp>
          <p:nvSpPr>
            <p:cNvPr id="2808" name="Google Shape;2808;p68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8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8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8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8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8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8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8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8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5" name="Google Shape;3315;p71"/>
          <p:cNvGrpSpPr/>
          <p:nvPr/>
        </p:nvGrpSpPr>
        <p:grpSpPr>
          <a:xfrm rot="-1938451">
            <a:off x="7018820" y="4309599"/>
            <a:ext cx="442898" cy="748884"/>
            <a:chOff x="4774877" y="116629"/>
            <a:chExt cx="576785" cy="975095"/>
          </a:xfrm>
        </p:grpSpPr>
        <p:sp>
          <p:nvSpPr>
            <p:cNvPr id="3316" name="Google Shape;3316;p71"/>
            <p:cNvSpPr/>
            <p:nvPr/>
          </p:nvSpPr>
          <p:spPr>
            <a:xfrm>
              <a:off x="4778386" y="120783"/>
              <a:ext cx="573275" cy="970942"/>
            </a:xfrm>
            <a:custGeom>
              <a:avLst/>
              <a:gdLst/>
              <a:ahLst/>
              <a:cxnLst/>
              <a:rect l="l" t="t" r="r" b="b"/>
              <a:pathLst>
                <a:path w="9800" h="16598" extrusionOk="0">
                  <a:moveTo>
                    <a:pt x="36" y="1"/>
                  </a:moveTo>
                  <a:cubicBezTo>
                    <a:pt x="36" y="1"/>
                    <a:pt x="0" y="7728"/>
                    <a:pt x="1239" y="10859"/>
                  </a:cubicBezTo>
                  <a:cubicBezTo>
                    <a:pt x="2350" y="13681"/>
                    <a:pt x="8363" y="16598"/>
                    <a:pt x="9583" y="16598"/>
                  </a:cubicBezTo>
                  <a:cubicBezTo>
                    <a:pt x="9722" y="16598"/>
                    <a:pt x="9799" y="16560"/>
                    <a:pt x="9799" y="16479"/>
                  </a:cubicBezTo>
                  <a:cubicBezTo>
                    <a:pt x="9787" y="15681"/>
                    <a:pt x="9644" y="7788"/>
                    <a:pt x="7608" y="5502"/>
                  </a:cubicBezTo>
                  <a:cubicBezTo>
                    <a:pt x="5573" y="3240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1"/>
            <p:cNvSpPr/>
            <p:nvPr/>
          </p:nvSpPr>
          <p:spPr>
            <a:xfrm>
              <a:off x="4774877" y="116629"/>
              <a:ext cx="553796" cy="957721"/>
            </a:xfrm>
            <a:custGeom>
              <a:avLst/>
              <a:gdLst/>
              <a:ahLst/>
              <a:cxnLst/>
              <a:rect l="l" t="t" r="r" b="b"/>
              <a:pathLst>
                <a:path w="9467" h="16372" extrusionOk="0">
                  <a:moveTo>
                    <a:pt x="179" y="1"/>
                  </a:moveTo>
                  <a:lnTo>
                    <a:pt x="1" y="131"/>
                  </a:lnTo>
                  <a:cubicBezTo>
                    <a:pt x="60" y="215"/>
                    <a:pt x="6787" y="8656"/>
                    <a:pt x="9252" y="16372"/>
                  </a:cubicBezTo>
                  <a:lnTo>
                    <a:pt x="9466" y="16312"/>
                  </a:lnTo>
                  <a:cubicBezTo>
                    <a:pt x="7002" y="8549"/>
                    <a:pt x="263" y="84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1"/>
            <p:cNvSpPr/>
            <p:nvPr/>
          </p:nvSpPr>
          <p:spPr>
            <a:xfrm>
              <a:off x="4793713" y="469720"/>
              <a:ext cx="369880" cy="232001"/>
            </a:xfrm>
            <a:custGeom>
              <a:avLst/>
              <a:gdLst/>
              <a:ahLst/>
              <a:cxnLst/>
              <a:rect l="l" t="t" r="r" b="b"/>
              <a:pathLst>
                <a:path w="6323" h="3966" extrusionOk="0">
                  <a:moveTo>
                    <a:pt x="84" y="1"/>
                  </a:moveTo>
                  <a:lnTo>
                    <a:pt x="0" y="215"/>
                  </a:lnTo>
                  <a:cubicBezTo>
                    <a:pt x="36" y="239"/>
                    <a:pt x="4560" y="2073"/>
                    <a:pt x="6144" y="3966"/>
                  </a:cubicBezTo>
                  <a:lnTo>
                    <a:pt x="6323" y="3811"/>
                  </a:lnTo>
                  <a:cubicBezTo>
                    <a:pt x="4715" y="1882"/>
                    <a:pt x="274" y="72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1"/>
            <p:cNvSpPr/>
            <p:nvPr/>
          </p:nvSpPr>
          <p:spPr>
            <a:xfrm>
              <a:off x="5093220" y="338101"/>
              <a:ext cx="52940" cy="329516"/>
            </a:xfrm>
            <a:custGeom>
              <a:avLst/>
              <a:gdLst/>
              <a:ahLst/>
              <a:cxnLst/>
              <a:rect l="l" t="t" r="r" b="b"/>
              <a:pathLst>
                <a:path w="905" h="5633" extrusionOk="0">
                  <a:moveTo>
                    <a:pt x="95" y="1"/>
                  </a:moveTo>
                  <a:cubicBezTo>
                    <a:pt x="95" y="179"/>
                    <a:pt x="0" y="4287"/>
                    <a:pt x="714" y="5632"/>
                  </a:cubicBezTo>
                  <a:lnTo>
                    <a:pt x="905" y="5513"/>
                  </a:lnTo>
                  <a:cubicBezTo>
                    <a:pt x="214" y="4227"/>
                    <a:pt x="321" y="48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1"/>
            <p:cNvSpPr/>
            <p:nvPr/>
          </p:nvSpPr>
          <p:spPr>
            <a:xfrm>
              <a:off x="4878651" y="800582"/>
              <a:ext cx="404042" cy="156071"/>
            </a:xfrm>
            <a:custGeom>
              <a:avLst/>
              <a:gdLst/>
              <a:ahLst/>
              <a:cxnLst/>
              <a:rect l="l" t="t" r="r" b="b"/>
              <a:pathLst>
                <a:path w="6907" h="2668" extrusionOk="0">
                  <a:moveTo>
                    <a:pt x="1" y="0"/>
                  </a:moveTo>
                  <a:lnTo>
                    <a:pt x="1" y="227"/>
                  </a:lnTo>
                  <a:cubicBezTo>
                    <a:pt x="49" y="227"/>
                    <a:pt x="4418" y="370"/>
                    <a:pt x="6764" y="2667"/>
                  </a:cubicBezTo>
                  <a:lnTo>
                    <a:pt x="6907" y="2501"/>
                  </a:lnTo>
                  <a:cubicBezTo>
                    <a:pt x="4513" y="155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1"/>
            <p:cNvSpPr/>
            <p:nvPr/>
          </p:nvSpPr>
          <p:spPr>
            <a:xfrm>
              <a:off x="5211619" y="508036"/>
              <a:ext cx="59258" cy="383861"/>
            </a:xfrm>
            <a:custGeom>
              <a:avLst/>
              <a:gdLst/>
              <a:ahLst/>
              <a:cxnLst/>
              <a:rect l="l" t="t" r="r" b="b"/>
              <a:pathLst>
                <a:path w="1013" h="6562" extrusionOk="0">
                  <a:moveTo>
                    <a:pt x="786" y="1"/>
                  </a:moveTo>
                  <a:cubicBezTo>
                    <a:pt x="750" y="191"/>
                    <a:pt x="0" y="4680"/>
                    <a:pt x="679" y="6561"/>
                  </a:cubicBezTo>
                  <a:lnTo>
                    <a:pt x="905" y="6490"/>
                  </a:lnTo>
                  <a:cubicBezTo>
                    <a:pt x="226" y="4656"/>
                    <a:pt x="988" y="96"/>
                    <a:pt x="1012" y="48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8" name="Google Shape;3208;p71"/>
          <p:cNvGrpSpPr/>
          <p:nvPr/>
        </p:nvGrpSpPr>
        <p:grpSpPr>
          <a:xfrm>
            <a:off x="-138254" y="66566"/>
            <a:ext cx="4506947" cy="5441753"/>
            <a:chOff x="-138254" y="66566"/>
            <a:chExt cx="4506947" cy="5441753"/>
          </a:xfrm>
        </p:grpSpPr>
        <p:sp>
          <p:nvSpPr>
            <p:cNvPr id="3209" name="Google Shape;3209;p71"/>
            <p:cNvSpPr/>
            <p:nvPr/>
          </p:nvSpPr>
          <p:spPr>
            <a:xfrm>
              <a:off x="533800" y="547175"/>
              <a:ext cx="3261300" cy="3261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1"/>
            <p:cNvSpPr/>
            <p:nvPr/>
          </p:nvSpPr>
          <p:spPr>
            <a:xfrm>
              <a:off x="2441780" y="1512650"/>
              <a:ext cx="1140415" cy="455895"/>
            </a:xfrm>
            <a:custGeom>
              <a:avLst/>
              <a:gdLst/>
              <a:ahLst/>
              <a:cxnLst/>
              <a:rect l="l" t="t" r="r" b="b"/>
              <a:pathLst>
                <a:path w="9038" h="5228" extrusionOk="0">
                  <a:moveTo>
                    <a:pt x="5252" y="1"/>
                  </a:moveTo>
                  <a:cubicBezTo>
                    <a:pt x="4156" y="1"/>
                    <a:pt x="3430" y="1870"/>
                    <a:pt x="3085" y="3096"/>
                  </a:cubicBezTo>
                  <a:cubicBezTo>
                    <a:pt x="3047" y="3228"/>
                    <a:pt x="2934" y="3293"/>
                    <a:pt x="2820" y="3293"/>
                  </a:cubicBezTo>
                  <a:cubicBezTo>
                    <a:pt x="2716" y="3293"/>
                    <a:pt x="2612" y="3240"/>
                    <a:pt x="2561" y="3132"/>
                  </a:cubicBezTo>
                  <a:cubicBezTo>
                    <a:pt x="2394" y="2727"/>
                    <a:pt x="2156" y="2358"/>
                    <a:pt x="1787" y="2322"/>
                  </a:cubicBezTo>
                  <a:cubicBezTo>
                    <a:pt x="1762" y="2320"/>
                    <a:pt x="1737" y="2319"/>
                    <a:pt x="1712" y="2319"/>
                  </a:cubicBezTo>
                  <a:cubicBezTo>
                    <a:pt x="506" y="2319"/>
                    <a:pt x="36" y="5014"/>
                    <a:pt x="3" y="5216"/>
                  </a:cubicBezTo>
                  <a:lnTo>
                    <a:pt x="8752" y="5216"/>
                  </a:lnTo>
                  <a:cubicBezTo>
                    <a:pt x="8752" y="5216"/>
                    <a:pt x="9038" y="3049"/>
                    <a:pt x="7990" y="2811"/>
                  </a:cubicBezTo>
                  <a:cubicBezTo>
                    <a:pt x="7923" y="2794"/>
                    <a:pt x="7858" y="2787"/>
                    <a:pt x="7795" y="2787"/>
                  </a:cubicBezTo>
                  <a:cubicBezTo>
                    <a:pt x="7347" y="2787"/>
                    <a:pt x="6977" y="3165"/>
                    <a:pt x="6716" y="3561"/>
                  </a:cubicBezTo>
                  <a:cubicBezTo>
                    <a:pt x="6673" y="3621"/>
                    <a:pt x="6614" y="3647"/>
                    <a:pt x="6555" y="3647"/>
                  </a:cubicBezTo>
                  <a:cubicBezTo>
                    <a:pt x="6451" y="3647"/>
                    <a:pt x="6351" y="3564"/>
                    <a:pt x="6359" y="3442"/>
                  </a:cubicBezTo>
                  <a:cubicBezTo>
                    <a:pt x="6442" y="2144"/>
                    <a:pt x="6395" y="1"/>
                    <a:pt x="5252" y="1"/>
                  </a:cubicBezTo>
                  <a:close/>
                  <a:moveTo>
                    <a:pt x="1" y="5216"/>
                  </a:moveTo>
                  <a:lnTo>
                    <a:pt x="1" y="5228"/>
                  </a:lnTo>
                  <a:cubicBezTo>
                    <a:pt x="1" y="5228"/>
                    <a:pt x="2" y="5223"/>
                    <a:pt x="3" y="5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1" name="Google Shape;3211;p71"/>
            <p:cNvGrpSpPr/>
            <p:nvPr/>
          </p:nvGrpSpPr>
          <p:grpSpPr>
            <a:xfrm rot="-1404092" flipH="1">
              <a:off x="266880" y="3568311"/>
              <a:ext cx="1246708" cy="1765021"/>
              <a:chOff x="3473625" y="1895800"/>
              <a:chExt cx="552200" cy="781775"/>
            </a:xfrm>
          </p:grpSpPr>
          <p:sp>
            <p:nvSpPr>
              <p:cNvPr id="3212" name="Google Shape;3212;p71"/>
              <p:cNvSpPr/>
              <p:nvPr/>
            </p:nvSpPr>
            <p:spPr>
              <a:xfrm>
                <a:off x="3720700" y="2262325"/>
                <a:ext cx="70250" cy="415250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6610" extrusionOk="0">
                    <a:moveTo>
                      <a:pt x="226" y="0"/>
                    </a:moveTo>
                    <a:lnTo>
                      <a:pt x="0" y="24"/>
                    </a:lnTo>
                    <a:cubicBezTo>
                      <a:pt x="0" y="143"/>
                      <a:pt x="965" y="12502"/>
                      <a:pt x="2608" y="16609"/>
                    </a:cubicBezTo>
                    <a:lnTo>
                      <a:pt x="2810" y="16538"/>
                    </a:lnTo>
                    <a:cubicBezTo>
                      <a:pt x="1191" y="12466"/>
                      <a:pt x="238" y="119"/>
                      <a:pt x="2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71"/>
              <p:cNvSpPr/>
              <p:nvPr/>
            </p:nvSpPr>
            <p:spPr>
              <a:xfrm>
                <a:off x="3473625" y="2142025"/>
                <a:ext cx="276850" cy="347875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13915" extrusionOk="0">
                    <a:moveTo>
                      <a:pt x="3644" y="1"/>
                    </a:moveTo>
                    <a:cubicBezTo>
                      <a:pt x="3201" y="1"/>
                      <a:pt x="2634" y="139"/>
                      <a:pt x="1906" y="466"/>
                    </a:cubicBezTo>
                    <a:cubicBezTo>
                      <a:pt x="191" y="1228"/>
                      <a:pt x="1" y="2705"/>
                      <a:pt x="1001" y="3883"/>
                    </a:cubicBezTo>
                    <a:cubicBezTo>
                      <a:pt x="2013" y="5050"/>
                      <a:pt x="1858" y="6455"/>
                      <a:pt x="1656" y="7360"/>
                    </a:cubicBezTo>
                    <a:cubicBezTo>
                      <a:pt x="1442" y="8265"/>
                      <a:pt x="2180" y="9396"/>
                      <a:pt x="3740" y="9467"/>
                    </a:cubicBezTo>
                    <a:cubicBezTo>
                      <a:pt x="5299" y="9551"/>
                      <a:pt x="5013" y="10229"/>
                      <a:pt x="5704" y="11896"/>
                    </a:cubicBezTo>
                    <a:cubicBezTo>
                      <a:pt x="6186" y="13057"/>
                      <a:pt x="8312" y="13914"/>
                      <a:pt x="9675" y="13914"/>
                    </a:cubicBezTo>
                    <a:cubicBezTo>
                      <a:pt x="10298" y="13914"/>
                      <a:pt x="10761" y="13736"/>
                      <a:pt x="10836" y="13325"/>
                    </a:cubicBezTo>
                    <a:cubicBezTo>
                      <a:pt x="11074" y="12015"/>
                      <a:pt x="9955" y="9158"/>
                      <a:pt x="8764" y="8193"/>
                    </a:cubicBezTo>
                    <a:cubicBezTo>
                      <a:pt x="7573" y="7229"/>
                      <a:pt x="8169" y="6455"/>
                      <a:pt x="7835" y="5431"/>
                    </a:cubicBezTo>
                    <a:cubicBezTo>
                      <a:pt x="7490" y="4395"/>
                      <a:pt x="6228" y="4562"/>
                      <a:pt x="5585" y="3729"/>
                    </a:cubicBezTo>
                    <a:cubicBezTo>
                      <a:pt x="5065" y="3051"/>
                      <a:pt x="5726" y="1"/>
                      <a:pt x="36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71"/>
              <p:cNvSpPr/>
              <p:nvPr/>
            </p:nvSpPr>
            <p:spPr>
              <a:xfrm>
                <a:off x="3541500" y="2169450"/>
                <a:ext cx="205100" cy="289925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1597" extrusionOk="0">
                    <a:moveTo>
                      <a:pt x="203" y="0"/>
                    </a:moveTo>
                    <a:lnTo>
                      <a:pt x="1" y="72"/>
                    </a:lnTo>
                    <a:cubicBezTo>
                      <a:pt x="24" y="143"/>
                      <a:pt x="2858" y="7525"/>
                      <a:pt x="8073" y="11597"/>
                    </a:cubicBezTo>
                    <a:lnTo>
                      <a:pt x="8204" y="11418"/>
                    </a:lnTo>
                    <a:cubicBezTo>
                      <a:pt x="3049" y="7394"/>
                      <a:pt x="239" y="72"/>
                      <a:pt x="2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71"/>
              <p:cNvSpPr/>
              <p:nvPr/>
            </p:nvSpPr>
            <p:spPr>
              <a:xfrm>
                <a:off x="3759675" y="2187775"/>
                <a:ext cx="266150" cy="433800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7352" extrusionOk="0">
                    <a:moveTo>
                      <a:pt x="6601" y="1"/>
                    </a:moveTo>
                    <a:cubicBezTo>
                      <a:pt x="3782" y="1"/>
                      <a:pt x="5166" y="3767"/>
                      <a:pt x="4680" y="4708"/>
                    </a:cubicBezTo>
                    <a:cubicBezTo>
                      <a:pt x="4109" y="5804"/>
                      <a:pt x="2692" y="5828"/>
                      <a:pt x="2489" y="7078"/>
                    </a:cubicBezTo>
                    <a:cubicBezTo>
                      <a:pt x="2287" y="8328"/>
                      <a:pt x="3061" y="9138"/>
                      <a:pt x="1906" y="10471"/>
                    </a:cubicBezTo>
                    <a:cubicBezTo>
                      <a:pt x="763" y="11816"/>
                      <a:pt x="1" y="15341"/>
                      <a:pt x="477" y="16829"/>
                    </a:cubicBezTo>
                    <a:cubicBezTo>
                      <a:pt x="591" y="17194"/>
                      <a:pt x="944" y="17352"/>
                      <a:pt x="1419" y="17352"/>
                    </a:cubicBezTo>
                    <a:cubicBezTo>
                      <a:pt x="2881" y="17352"/>
                      <a:pt x="5502" y="15854"/>
                      <a:pt x="5871" y="14281"/>
                    </a:cubicBezTo>
                    <a:cubicBezTo>
                      <a:pt x="6347" y="12209"/>
                      <a:pt x="5930" y="11471"/>
                      <a:pt x="7621" y="11114"/>
                    </a:cubicBezTo>
                    <a:cubicBezTo>
                      <a:pt x="9335" y="10757"/>
                      <a:pt x="9943" y="9316"/>
                      <a:pt x="9573" y="8280"/>
                    </a:cubicBezTo>
                    <a:cubicBezTo>
                      <a:pt x="9204" y="7256"/>
                      <a:pt x="8811" y="5649"/>
                      <a:pt x="9728" y="4101"/>
                    </a:cubicBezTo>
                    <a:cubicBezTo>
                      <a:pt x="10645" y="2565"/>
                      <a:pt x="10169" y="875"/>
                      <a:pt x="8180" y="279"/>
                    </a:cubicBezTo>
                    <a:cubicBezTo>
                      <a:pt x="7545" y="86"/>
                      <a:pt x="7025" y="1"/>
                      <a:pt x="66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71"/>
              <p:cNvSpPr/>
              <p:nvPr/>
            </p:nvSpPr>
            <p:spPr>
              <a:xfrm>
                <a:off x="3766525" y="2205450"/>
                <a:ext cx="181600" cy="383725"/>
              </a:xfrm>
              <a:custGeom>
                <a:avLst/>
                <a:gdLst/>
                <a:ahLst/>
                <a:cxnLst/>
                <a:rect l="l" t="t" r="r" b="b"/>
                <a:pathLst>
                  <a:path w="7264" h="15349" extrusionOk="0">
                    <a:moveTo>
                      <a:pt x="7037" y="1"/>
                    </a:moveTo>
                    <a:cubicBezTo>
                      <a:pt x="7025" y="96"/>
                      <a:pt x="5013" y="9597"/>
                      <a:pt x="1" y="15193"/>
                    </a:cubicBezTo>
                    <a:lnTo>
                      <a:pt x="167" y="15348"/>
                    </a:lnTo>
                    <a:cubicBezTo>
                      <a:pt x="5228" y="9704"/>
                      <a:pt x="7228" y="132"/>
                      <a:pt x="7264" y="49"/>
                    </a:cubicBez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71"/>
              <p:cNvSpPr/>
              <p:nvPr/>
            </p:nvSpPr>
            <p:spPr>
              <a:xfrm>
                <a:off x="3652225" y="1895800"/>
                <a:ext cx="261375" cy="375175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5007" extrusionOk="0">
                    <a:moveTo>
                      <a:pt x="4852" y="0"/>
                    </a:moveTo>
                    <a:cubicBezTo>
                      <a:pt x="4797" y="0"/>
                      <a:pt x="4740" y="2"/>
                      <a:pt x="4680" y="4"/>
                    </a:cubicBezTo>
                    <a:cubicBezTo>
                      <a:pt x="3132" y="76"/>
                      <a:pt x="3406" y="1695"/>
                      <a:pt x="3513" y="3017"/>
                    </a:cubicBezTo>
                    <a:cubicBezTo>
                      <a:pt x="3620" y="4303"/>
                      <a:pt x="2906" y="4314"/>
                      <a:pt x="1465" y="4779"/>
                    </a:cubicBezTo>
                    <a:cubicBezTo>
                      <a:pt x="1" y="5231"/>
                      <a:pt x="1775" y="8851"/>
                      <a:pt x="2334" y="10160"/>
                    </a:cubicBezTo>
                    <a:cubicBezTo>
                      <a:pt x="2906" y="11470"/>
                      <a:pt x="2680" y="15006"/>
                      <a:pt x="2680" y="15006"/>
                    </a:cubicBezTo>
                    <a:cubicBezTo>
                      <a:pt x="2680" y="15006"/>
                      <a:pt x="5001" y="12780"/>
                      <a:pt x="5597" y="12006"/>
                    </a:cubicBezTo>
                    <a:cubicBezTo>
                      <a:pt x="6192" y="11232"/>
                      <a:pt x="5037" y="10589"/>
                      <a:pt x="5454" y="9958"/>
                    </a:cubicBezTo>
                    <a:cubicBezTo>
                      <a:pt x="5870" y="9339"/>
                      <a:pt x="7799" y="7577"/>
                      <a:pt x="7621" y="6422"/>
                    </a:cubicBezTo>
                    <a:cubicBezTo>
                      <a:pt x="7442" y="5255"/>
                      <a:pt x="7418" y="4803"/>
                      <a:pt x="8930" y="3588"/>
                    </a:cubicBezTo>
                    <a:cubicBezTo>
                      <a:pt x="10454" y="2386"/>
                      <a:pt x="10133" y="1826"/>
                      <a:pt x="9335" y="1076"/>
                    </a:cubicBezTo>
                    <a:cubicBezTo>
                      <a:pt x="9046" y="812"/>
                      <a:pt x="8704" y="731"/>
                      <a:pt x="8356" y="731"/>
                    </a:cubicBezTo>
                    <a:cubicBezTo>
                      <a:pt x="7795" y="731"/>
                      <a:pt x="7220" y="942"/>
                      <a:pt x="6832" y="942"/>
                    </a:cubicBezTo>
                    <a:cubicBezTo>
                      <a:pt x="6786" y="942"/>
                      <a:pt x="6744" y="940"/>
                      <a:pt x="6704" y="933"/>
                    </a:cubicBezTo>
                    <a:cubicBezTo>
                      <a:pt x="6109" y="830"/>
                      <a:pt x="6229" y="0"/>
                      <a:pt x="48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71"/>
              <p:cNvSpPr/>
              <p:nvPr/>
            </p:nvSpPr>
            <p:spPr>
              <a:xfrm>
                <a:off x="3716225" y="1915800"/>
                <a:ext cx="106575" cy="35815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14326" extrusionOk="0">
                    <a:moveTo>
                      <a:pt x="4137" y="0"/>
                    </a:moveTo>
                    <a:cubicBezTo>
                      <a:pt x="4084" y="0"/>
                      <a:pt x="4036" y="44"/>
                      <a:pt x="4025" y="97"/>
                    </a:cubicBezTo>
                    <a:cubicBezTo>
                      <a:pt x="4001" y="205"/>
                      <a:pt x="1739" y="10503"/>
                      <a:pt x="12" y="14159"/>
                    </a:cubicBezTo>
                    <a:cubicBezTo>
                      <a:pt x="1" y="14218"/>
                      <a:pt x="12" y="14278"/>
                      <a:pt x="72" y="14313"/>
                    </a:cubicBezTo>
                    <a:cubicBezTo>
                      <a:pt x="96" y="14325"/>
                      <a:pt x="108" y="14325"/>
                      <a:pt x="120" y="14325"/>
                    </a:cubicBezTo>
                    <a:cubicBezTo>
                      <a:pt x="167" y="14325"/>
                      <a:pt x="191" y="14302"/>
                      <a:pt x="227" y="14254"/>
                    </a:cubicBezTo>
                    <a:cubicBezTo>
                      <a:pt x="1953" y="10575"/>
                      <a:pt x="4215" y="240"/>
                      <a:pt x="4239" y="145"/>
                    </a:cubicBezTo>
                    <a:cubicBezTo>
                      <a:pt x="4263" y="86"/>
                      <a:pt x="4215" y="26"/>
                      <a:pt x="4156" y="2"/>
                    </a:cubicBezTo>
                    <a:cubicBezTo>
                      <a:pt x="4150" y="1"/>
                      <a:pt x="4143" y="0"/>
                      <a:pt x="41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9" name="Google Shape;3219;p71"/>
            <p:cNvGrpSpPr/>
            <p:nvPr/>
          </p:nvGrpSpPr>
          <p:grpSpPr>
            <a:xfrm>
              <a:off x="1177070" y="680783"/>
              <a:ext cx="1974756" cy="4506504"/>
              <a:chOff x="5116700" y="3265700"/>
              <a:chExt cx="691175" cy="1577300"/>
            </a:xfrm>
          </p:grpSpPr>
          <p:sp>
            <p:nvSpPr>
              <p:cNvPr id="3220" name="Google Shape;3220;p71"/>
              <p:cNvSpPr/>
              <p:nvPr/>
            </p:nvSpPr>
            <p:spPr>
              <a:xfrm>
                <a:off x="5176525" y="4352450"/>
                <a:ext cx="599500" cy="486100"/>
              </a:xfrm>
              <a:custGeom>
                <a:avLst/>
                <a:gdLst/>
                <a:ahLst/>
                <a:cxnLst/>
                <a:rect l="l" t="t" r="r" b="b"/>
                <a:pathLst>
                  <a:path w="23980" h="19444" extrusionOk="0">
                    <a:moveTo>
                      <a:pt x="11419" y="1"/>
                    </a:moveTo>
                    <a:cubicBezTo>
                      <a:pt x="11419" y="1"/>
                      <a:pt x="18420" y="691"/>
                      <a:pt x="18598" y="679"/>
                    </a:cubicBezTo>
                    <a:cubicBezTo>
                      <a:pt x="18777" y="679"/>
                      <a:pt x="20265" y="2298"/>
                      <a:pt x="20170" y="3072"/>
                    </a:cubicBezTo>
                    <a:lnTo>
                      <a:pt x="23980" y="18931"/>
                    </a:lnTo>
                    <a:lnTo>
                      <a:pt x="11181" y="19443"/>
                    </a:lnTo>
                    <a:lnTo>
                      <a:pt x="1" y="18931"/>
                    </a:lnTo>
                    <a:lnTo>
                      <a:pt x="2715" y="3120"/>
                    </a:lnTo>
                    <a:cubicBezTo>
                      <a:pt x="2608" y="2346"/>
                      <a:pt x="4049" y="679"/>
                      <a:pt x="4227" y="679"/>
                    </a:cubicBezTo>
                    <a:cubicBezTo>
                      <a:pt x="4430" y="691"/>
                      <a:pt x="11419" y="1"/>
                      <a:pt x="11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71"/>
              <p:cNvSpPr/>
              <p:nvPr/>
            </p:nvSpPr>
            <p:spPr>
              <a:xfrm>
                <a:off x="5258075" y="4545325"/>
                <a:ext cx="47650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884" extrusionOk="0">
                    <a:moveTo>
                      <a:pt x="1549" y="167"/>
                    </a:moveTo>
                    <a:cubicBezTo>
                      <a:pt x="1561" y="84"/>
                      <a:pt x="1656" y="1"/>
                      <a:pt x="1739" y="25"/>
                    </a:cubicBezTo>
                    <a:cubicBezTo>
                      <a:pt x="1834" y="36"/>
                      <a:pt x="1906" y="120"/>
                      <a:pt x="1894" y="215"/>
                    </a:cubicBezTo>
                    <a:lnTo>
                      <a:pt x="358" y="11716"/>
                    </a:lnTo>
                    <a:cubicBezTo>
                      <a:pt x="346" y="11800"/>
                      <a:pt x="251" y="11883"/>
                      <a:pt x="168" y="11871"/>
                    </a:cubicBezTo>
                    <a:cubicBezTo>
                      <a:pt x="72" y="11847"/>
                      <a:pt x="1" y="11764"/>
                      <a:pt x="13" y="116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71"/>
              <p:cNvSpPr/>
              <p:nvPr/>
            </p:nvSpPr>
            <p:spPr>
              <a:xfrm>
                <a:off x="5615275" y="4586400"/>
                <a:ext cx="42575" cy="2563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0253" extrusionOk="0">
                    <a:moveTo>
                      <a:pt x="12" y="203"/>
                    </a:moveTo>
                    <a:cubicBezTo>
                      <a:pt x="0" y="120"/>
                      <a:pt x="72" y="25"/>
                      <a:pt x="167" y="13"/>
                    </a:cubicBezTo>
                    <a:cubicBezTo>
                      <a:pt x="250" y="1"/>
                      <a:pt x="346" y="72"/>
                      <a:pt x="358" y="168"/>
                    </a:cubicBezTo>
                    <a:lnTo>
                      <a:pt x="1679" y="10050"/>
                    </a:lnTo>
                    <a:cubicBezTo>
                      <a:pt x="1703" y="10133"/>
                      <a:pt x="1620" y="10228"/>
                      <a:pt x="1536" y="10240"/>
                    </a:cubicBezTo>
                    <a:cubicBezTo>
                      <a:pt x="1441" y="10252"/>
                      <a:pt x="1358" y="10181"/>
                      <a:pt x="1346" y="10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71"/>
              <p:cNvSpPr/>
              <p:nvPr/>
            </p:nvSpPr>
            <p:spPr>
              <a:xfrm>
                <a:off x="5455425" y="4585525"/>
                <a:ext cx="18200" cy="25747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0299" extrusionOk="0">
                    <a:moveTo>
                      <a:pt x="1" y="179"/>
                    </a:moveTo>
                    <a:cubicBezTo>
                      <a:pt x="1" y="95"/>
                      <a:pt x="72" y="0"/>
                      <a:pt x="156" y="0"/>
                    </a:cubicBezTo>
                    <a:cubicBezTo>
                      <a:pt x="251" y="0"/>
                      <a:pt x="334" y="83"/>
                      <a:pt x="334" y="167"/>
                    </a:cubicBezTo>
                    <a:lnTo>
                      <a:pt x="727" y="10120"/>
                    </a:lnTo>
                    <a:cubicBezTo>
                      <a:pt x="727" y="10216"/>
                      <a:pt x="656" y="10299"/>
                      <a:pt x="560" y="10299"/>
                    </a:cubicBezTo>
                    <a:cubicBezTo>
                      <a:pt x="477" y="10299"/>
                      <a:pt x="382" y="10228"/>
                      <a:pt x="382" y="101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71"/>
              <p:cNvSpPr/>
              <p:nvPr/>
            </p:nvSpPr>
            <p:spPr>
              <a:xfrm>
                <a:off x="5202425" y="3616650"/>
                <a:ext cx="463775" cy="345000"/>
              </a:xfrm>
              <a:custGeom>
                <a:avLst/>
                <a:gdLst/>
                <a:ahLst/>
                <a:cxnLst/>
                <a:rect l="l" t="t" r="r" b="b"/>
                <a:pathLst>
                  <a:path w="18551" h="13800" extrusionOk="0">
                    <a:moveTo>
                      <a:pt x="4561" y="405"/>
                    </a:moveTo>
                    <a:cubicBezTo>
                      <a:pt x="4561" y="405"/>
                      <a:pt x="5084" y="2060"/>
                      <a:pt x="2632" y="4787"/>
                    </a:cubicBezTo>
                    <a:cubicBezTo>
                      <a:pt x="155" y="7501"/>
                      <a:pt x="0" y="10275"/>
                      <a:pt x="4251" y="12049"/>
                    </a:cubicBezTo>
                    <a:cubicBezTo>
                      <a:pt x="8525" y="13800"/>
                      <a:pt x="16086" y="12359"/>
                      <a:pt x="17324" y="10335"/>
                    </a:cubicBezTo>
                    <a:cubicBezTo>
                      <a:pt x="18550" y="8311"/>
                      <a:pt x="17765" y="5406"/>
                      <a:pt x="16824" y="3656"/>
                    </a:cubicBezTo>
                    <a:cubicBezTo>
                      <a:pt x="15907" y="1893"/>
                      <a:pt x="16133" y="0"/>
                      <a:pt x="1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71"/>
              <p:cNvSpPr/>
              <p:nvPr/>
            </p:nvSpPr>
            <p:spPr>
              <a:xfrm>
                <a:off x="5623600" y="4016700"/>
                <a:ext cx="179525" cy="379225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15169" extrusionOk="0">
                    <a:moveTo>
                      <a:pt x="5513" y="0"/>
                    </a:moveTo>
                    <a:lnTo>
                      <a:pt x="6109" y="8347"/>
                    </a:lnTo>
                    <a:cubicBezTo>
                      <a:pt x="6109" y="8347"/>
                      <a:pt x="6942" y="9930"/>
                      <a:pt x="7061" y="11085"/>
                    </a:cubicBezTo>
                    <a:cubicBezTo>
                      <a:pt x="7180" y="12264"/>
                      <a:pt x="6680" y="15169"/>
                      <a:pt x="6680" y="15169"/>
                    </a:cubicBezTo>
                    <a:lnTo>
                      <a:pt x="2858" y="13669"/>
                    </a:lnTo>
                    <a:lnTo>
                      <a:pt x="1" y="2691"/>
                    </a:lnTo>
                    <a:close/>
                  </a:path>
                </a:pathLst>
              </a:custGeom>
              <a:solidFill>
                <a:srgbClr val="F798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71"/>
              <p:cNvSpPr/>
              <p:nvPr/>
            </p:nvSpPr>
            <p:spPr>
              <a:xfrm>
                <a:off x="5122050" y="4016700"/>
                <a:ext cx="179525" cy="379225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15169" extrusionOk="0">
                    <a:moveTo>
                      <a:pt x="1668" y="0"/>
                    </a:moveTo>
                    <a:lnTo>
                      <a:pt x="1072" y="8347"/>
                    </a:lnTo>
                    <a:cubicBezTo>
                      <a:pt x="1072" y="8347"/>
                      <a:pt x="239" y="9930"/>
                      <a:pt x="120" y="11085"/>
                    </a:cubicBezTo>
                    <a:cubicBezTo>
                      <a:pt x="1" y="12264"/>
                      <a:pt x="501" y="15169"/>
                      <a:pt x="501" y="15169"/>
                    </a:cubicBezTo>
                    <a:lnTo>
                      <a:pt x="4323" y="13669"/>
                    </a:lnTo>
                    <a:lnTo>
                      <a:pt x="7180" y="2691"/>
                    </a:lnTo>
                    <a:close/>
                  </a:path>
                </a:pathLst>
              </a:custGeom>
              <a:solidFill>
                <a:srgbClr val="F798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71"/>
              <p:cNvSpPr/>
              <p:nvPr/>
            </p:nvSpPr>
            <p:spPr>
              <a:xfrm>
                <a:off x="5356025" y="3635400"/>
                <a:ext cx="213125" cy="273575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0943" extrusionOk="0">
                    <a:moveTo>
                      <a:pt x="4227" y="0"/>
                    </a:moveTo>
                    <a:lnTo>
                      <a:pt x="4227" y="0"/>
                    </a:lnTo>
                    <a:cubicBezTo>
                      <a:pt x="5536" y="0"/>
                      <a:pt x="6596" y="1072"/>
                      <a:pt x="6596" y="2370"/>
                    </a:cubicBezTo>
                    <a:lnTo>
                      <a:pt x="6596" y="6001"/>
                    </a:lnTo>
                    <a:cubicBezTo>
                      <a:pt x="6608" y="6156"/>
                      <a:pt x="6679" y="6930"/>
                      <a:pt x="7084" y="7132"/>
                    </a:cubicBezTo>
                    <a:cubicBezTo>
                      <a:pt x="7215" y="7204"/>
                      <a:pt x="7799" y="7347"/>
                      <a:pt x="8525" y="7525"/>
                    </a:cubicBezTo>
                    <a:lnTo>
                      <a:pt x="8525" y="10942"/>
                    </a:lnTo>
                    <a:lnTo>
                      <a:pt x="0" y="10942"/>
                    </a:lnTo>
                    <a:lnTo>
                      <a:pt x="0" y="7513"/>
                    </a:lnTo>
                    <a:cubicBezTo>
                      <a:pt x="703" y="7335"/>
                      <a:pt x="1250" y="7192"/>
                      <a:pt x="1381" y="7132"/>
                    </a:cubicBezTo>
                    <a:cubicBezTo>
                      <a:pt x="1786" y="6930"/>
                      <a:pt x="1857" y="6156"/>
                      <a:pt x="1869" y="6001"/>
                    </a:cubicBezTo>
                    <a:lnTo>
                      <a:pt x="1869" y="2370"/>
                    </a:lnTo>
                    <a:cubicBezTo>
                      <a:pt x="1857" y="1060"/>
                      <a:pt x="2929" y="0"/>
                      <a:pt x="4227" y="0"/>
                    </a:cubicBezTo>
                    <a:close/>
                  </a:path>
                </a:pathLst>
              </a:custGeom>
              <a:solidFill>
                <a:srgbClr val="F798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71"/>
              <p:cNvSpPr/>
              <p:nvPr/>
            </p:nvSpPr>
            <p:spPr>
              <a:xfrm>
                <a:off x="5547700" y="3580625"/>
                <a:ext cx="759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3025" extrusionOk="0">
                    <a:moveTo>
                      <a:pt x="1727" y="1"/>
                    </a:moveTo>
                    <a:cubicBezTo>
                      <a:pt x="1763" y="1"/>
                      <a:pt x="1799" y="13"/>
                      <a:pt x="1822" y="13"/>
                    </a:cubicBezTo>
                    <a:lnTo>
                      <a:pt x="1822" y="13"/>
                    </a:lnTo>
                    <a:lnTo>
                      <a:pt x="1822" y="13"/>
                    </a:lnTo>
                    <a:cubicBezTo>
                      <a:pt x="2501" y="167"/>
                      <a:pt x="3001" y="763"/>
                      <a:pt x="3013" y="1477"/>
                    </a:cubicBezTo>
                    <a:cubicBezTo>
                      <a:pt x="3037" y="2310"/>
                      <a:pt x="2358" y="2989"/>
                      <a:pt x="1525" y="3001"/>
                    </a:cubicBezTo>
                    <a:cubicBezTo>
                      <a:pt x="691" y="3025"/>
                      <a:pt x="13" y="2346"/>
                      <a:pt x="1" y="1513"/>
                    </a:cubicBezTo>
                    <a:cubicBezTo>
                      <a:pt x="1" y="1025"/>
                      <a:pt x="215" y="596"/>
                      <a:pt x="560" y="322"/>
                    </a:cubicBezTo>
                    <a:cubicBezTo>
                      <a:pt x="513" y="775"/>
                      <a:pt x="596" y="1322"/>
                      <a:pt x="1156" y="1382"/>
                    </a:cubicBezTo>
                    <a:lnTo>
                      <a:pt x="1144" y="525"/>
                    </a:lnTo>
                    <a:cubicBezTo>
                      <a:pt x="1156" y="155"/>
                      <a:pt x="1489" y="1"/>
                      <a:pt x="1727" y="1"/>
                    </a:cubicBezTo>
                    <a:close/>
                  </a:path>
                </a:pathLst>
              </a:custGeom>
              <a:solidFill>
                <a:srgbClr val="F798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71"/>
              <p:cNvSpPr/>
              <p:nvPr/>
            </p:nvSpPr>
            <p:spPr>
              <a:xfrm>
                <a:off x="5300050" y="3580625"/>
                <a:ext cx="765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25" extrusionOk="0">
                    <a:moveTo>
                      <a:pt x="1334" y="1"/>
                    </a:moveTo>
                    <a:cubicBezTo>
                      <a:pt x="1287" y="1"/>
                      <a:pt x="1251" y="13"/>
                      <a:pt x="1227" y="13"/>
                    </a:cubicBezTo>
                    <a:lnTo>
                      <a:pt x="1227" y="13"/>
                    </a:lnTo>
                    <a:lnTo>
                      <a:pt x="1227" y="13"/>
                    </a:lnTo>
                    <a:cubicBezTo>
                      <a:pt x="560" y="155"/>
                      <a:pt x="36" y="751"/>
                      <a:pt x="25" y="1465"/>
                    </a:cubicBezTo>
                    <a:cubicBezTo>
                      <a:pt x="1" y="2299"/>
                      <a:pt x="656" y="2977"/>
                      <a:pt x="1489" y="3013"/>
                    </a:cubicBezTo>
                    <a:cubicBezTo>
                      <a:pt x="2322" y="3025"/>
                      <a:pt x="3013" y="2370"/>
                      <a:pt x="3037" y="1537"/>
                    </a:cubicBezTo>
                    <a:cubicBezTo>
                      <a:pt x="3061" y="1060"/>
                      <a:pt x="2834" y="608"/>
                      <a:pt x="2489" y="334"/>
                    </a:cubicBezTo>
                    <a:cubicBezTo>
                      <a:pt x="2525" y="775"/>
                      <a:pt x="2441" y="1322"/>
                      <a:pt x="1882" y="1370"/>
                    </a:cubicBezTo>
                    <a:lnTo>
                      <a:pt x="1906" y="513"/>
                    </a:lnTo>
                    <a:cubicBezTo>
                      <a:pt x="1894" y="167"/>
                      <a:pt x="1572" y="1"/>
                      <a:pt x="1334" y="1"/>
                    </a:cubicBezTo>
                    <a:close/>
                  </a:path>
                </a:pathLst>
              </a:custGeom>
              <a:solidFill>
                <a:srgbClr val="F798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71"/>
              <p:cNvSpPr/>
              <p:nvPr/>
            </p:nvSpPr>
            <p:spPr>
              <a:xfrm>
                <a:off x="5332500" y="3396375"/>
                <a:ext cx="258400" cy="375675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15027" extrusionOk="0">
                    <a:moveTo>
                      <a:pt x="5168" y="15026"/>
                    </a:moveTo>
                    <a:cubicBezTo>
                      <a:pt x="2358" y="15026"/>
                      <a:pt x="0" y="11550"/>
                      <a:pt x="0" y="8799"/>
                    </a:cubicBezTo>
                    <a:lnTo>
                      <a:pt x="0" y="5168"/>
                    </a:lnTo>
                    <a:cubicBezTo>
                      <a:pt x="0" y="2322"/>
                      <a:pt x="2322" y="1"/>
                      <a:pt x="5168" y="1"/>
                    </a:cubicBezTo>
                    <a:lnTo>
                      <a:pt x="5168" y="1"/>
                    </a:lnTo>
                    <a:cubicBezTo>
                      <a:pt x="8013" y="1"/>
                      <a:pt x="10335" y="2322"/>
                      <a:pt x="10335" y="5168"/>
                    </a:cubicBezTo>
                    <a:lnTo>
                      <a:pt x="10335" y="8740"/>
                    </a:lnTo>
                    <a:cubicBezTo>
                      <a:pt x="10335" y="11728"/>
                      <a:pt x="8287" y="15026"/>
                      <a:pt x="5168" y="15026"/>
                    </a:cubicBezTo>
                    <a:close/>
                  </a:path>
                </a:pathLst>
              </a:custGeom>
              <a:solidFill>
                <a:srgbClr val="F798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71"/>
              <p:cNvSpPr/>
              <p:nvPr/>
            </p:nvSpPr>
            <p:spPr>
              <a:xfrm>
                <a:off x="5239025" y="3807150"/>
                <a:ext cx="446225" cy="579250"/>
              </a:xfrm>
              <a:custGeom>
                <a:avLst/>
                <a:gdLst/>
                <a:ahLst/>
                <a:cxnLst/>
                <a:rect l="l" t="t" r="r" b="b"/>
                <a:pathLst>
                  <a:path w="17849" h="23170" extrusionOk="0">
                    <a:moveTo>
                      <a:pt x="11693" y="215"/>
                    </a:moveTo>
                    <a:cubicBezTo>
                      <a:pt x="11693" y="215"/>
                      <a:pt x="10693" y="1643"/>
                      <a:pt x="8931" y="1643"/>
                    </a:cubicBezTo>
                    <a:cubicBezTo>
                      <a:pt x="7192" y="1643"/>
                      <a:pt x="6180" y="215"/>
                      <a:pt x="6180" y="215"/>
                    </a:cubicBezTo>
                    <a:cubicBezTo>
                      <a:pt x="5990" y="0"/>
                      <a:pt x="5633" y="143"/>
                      <a:pt x="4859" y="405"/>
                    </a:cubicBezTo>
                    <a:cubicBezTo>
                      <a:pt x="4097" y="679"/>
                      <a:pt x="2501" y="917"/>
                      <a:pt x="811" y="1274"/>
                    </a:cubicBezTo>
                    <a:cubicBezTo>
                      <a:pt x="632" y="1298"/>
                      <a:pt x="465" y="1346"/>
                      <a:pt x="310" y="1381"/>
                    </a:cubicBezTo>
                    <a:cubicBezTo>
                      <a:pt x="334" y="1417"/>
                      <a:pt x="1239" y="3679"/>
                      <a:pt x="358" y="9918"/>
                    </a:cubicBezTo>
                    <a:lnTo>
                      <a:pt x="1144" y="11002"/>
                    </a:lnTo>
                    <a:lnTo>
                      <a:pt x="1525" y="12657"/>
                    </a:lnTo>
                    <a:lnTo>
                      <a:pt x="1" y="14383"/>
                    </a:lnTo>
                    <a:cubicBezTo>
                      <a:pt x="37" y="14502"/>
                      <a:pt x="72" y="14597"/>
                      <a:pt x="120" y="14705"/>
                    </a:cubicBezTo>
                    <a:cubicBezTo>
                      <a:pt x="632" y="16086"/>
                      <a:pt x="1168" y="17443"/>
                      <a:pt x="1192" y="17741"/>
                    </a:cubicBezTo>
                    <a:cubicBezTo>
                      <a:pt x="1251" y="18288"/>
                      <a:pt x="1049" y="21479"/>
                      <a:pt x="1227" y="21955"/>
                    </a:cubicBezTo>
                    <a:cubicBezTo>
                      <a:pt x="1406" y="22432"/>
                      <a:pt x="1442" y="22717"/>
                      <a:pt x="1882" y="22956"/>
                    </a:cubicBezTo>
                    <a:cubicBezTo>
                      <a:pt x="2323" y="23170"/>
                      <a:pt x="3692" y="22932"/>
                      <a:pt x="5013" y="22753"/>
                    </a:cubicBezTo>
                    <a:cubicBezTo>
                      <a:pt x="6347" y="22575"/>
                      <a:pt x="8931" y="22575"/>
                      <a:pt x="8931" y="22575"/>
                    </a:cubicBezTo>
                    <a:cubicBezTo>
                      <a:pt x="8931" y="22575"/>
                      <a:pt x="11526" y="22575"/>
                      <a:pt x="12848" y="22753"/>
                    </a:cubicBezTo>
                    <a:cubicBezTo>
                      <a:pt x="14169" y="22944"/>
                      <a:pt x="15539" y="23170"/>
                      <a:pt x="15991" y="22956"/>
                    </a:cubicBezTo>
                    <a:cubicBezTo>
                      <a:pt x="16432" y="22729"/>
                      <a:pt x="16479" y="22432"/>
                      <a:pt x="16646" y="21955"/>
                    </a:cubicBezTo>
                    <a:cubicBezTo>
                      <a:pt x="16824" y="21479"/>
                      <a:pt x="16610" y="18276"/>
                      <a:pt x="16670" y="17741"/>
                    </a:cubicBezTo>
                    <a:cubicBezTo>
                      <a:pt x="16705" y="17455"/>
                      <a:pt x="17194" y="16205"/>
                      <a:pt x="17682" y="14883"/>
                    </a:cubicBezTo>
                    <a:cubicBezTo>
                      <a:pt x="17741" y="14716"/>
                      <a:pt x="17801" y="14562"/>
                      <a:pt x="17848" y="14383"/>
                    </a:cubicBezTo>
                    <a:lnTo>
                      <a:pt x="16324" y="12657"/>
                    </a:lnTo>
                    <a:lnTo>
                      <a:pt x="16705" y="11002"/>
                    </a:lnTo>
                    <a:lnTo>
                      <a:pt x="17491" y="9918"/>
                    </a:lnTo>
                    <a:cubicBezTo>
                      <a:pt x="16610" y="3679"/>
                      <a:pt x="17515" y="1429"/>
                      <a:pt x="17539" y="1405"/>
                    </a:cubicBezTo>
                    <a:cubicBezTo>
                      <a:pt x="17384" y="1358"/>
                      <a:pt x="17205" y="1310"/>
                      <a:pt x="17039" y="1286"/>
                    </a:cubicBezTo>
                    <a:cubicBezTo>
                      <a:pt x="15336" y="941"/>
                      <a:pt x="13753" y="703"/>
                      <a:pt x="12991" y="417"/>
                    </a:cubicBezTo>
                    <a:cubicBezTo>
                      <a:pt x="12241" y="119"/>
                      <a:pt x="11883" y="0"/>
                      <a:pt x="11693" y="2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71"/>
              <p:cNvSpPr/>
              <p:nvPr/>
            </p:nvSpPr>
            <p:spPr>
              <a:xfrm>
                <a:off x="5355725" y="3807150"/>
                <a:ext cx="213425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3501" extrusionOk="0">
                    <a:moveTo>
                      <a:pt x="7025" y="215"/>
                    </a:moveTo>
                    <a:cubicBezTo>
                      <a:pt x="7025" y="215"/>
                      <a:pt x="6025" y="1643"/>
                      <a:pt x="4263" y="1643"/>
                    </a:cubicBezTo>
                    <a:cubicBezTo>
                      <a:pt x="2524" y="1643"/>
                      <a:pt x="1512" y="215"/>
                      <a:pt x="1512" y="215"/>
                    </a:cubicBezTo>
                    <a:cubicBezTo>
                      <a:pt x="1322" y="0"/>
                      <a:pt x="965" y="143"/>
                      <a:pt x="191" y="405"/>
                    </a:cubicBezTo>
                    <a:cubicBezTo>
                      <a:pt x="131" y="417"/>
                      <a:pt x="72" y="453"/>
                      <a:pt x="0" y="465"/>
                    </a:cubicBezTo>
                    <a:cubicBezTo>
                      <a:pt x="607" y="2239"/>
                      <a:pt x="2286" y="3501"/>
                      <a:pt x="4263" y="3501"/>
                    </a:cubicBezTo>
                    <a:cubicBezTo>
                      <a:pt x="6251" y="3501"/>
                      <a:pt x="7930" y="2215"/>
                      <a:pt x="8537" y="465"/>
                    </a:cubicBezTo>
                    <a:cubicBezTo>
                      <a:pt x="8466" y="453"/>
                      <a:pt x="8406" y="417"/>
                      <a:pt x="8346" y="405"/>
                    </a:cubicBezTo>
                    <a:cubicBezTo>
                      <a:pt x="7573" y="119"/>
                      <a:pt x="7215" y="0"/>
                      <a:pt x="7025" y="2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71"/>
              <p:cNvSpPr/>
              <p:nvPr/>
            </p:nvSpPr>
            <p:spPr>
              <a:xfrm>
                <a:off x="5497700" y="3892575"/>
                <a:ext cx="162250" cy="267325"/>
              </a:xfrm>
              <a:custGeom>
                <a:avLst/>
                <a:gdLst/>
                <a:ahLst/>
                <a:cxnLst/>
                <a:rect l="l" t="t" r="r" b="b"/>
                <a:pathLst>
                  <a:path w="6490" h="10693" extrusionOk="0">
                    <a:moveTo>
                      <a:pt x="1191" y="0"/>
                    </a:moveTo>
                    <a:lnTo>
                      <a:pt x="965" y="477"/>
                    </a:lnTo>
                    <a:lnTo>
                      <a:pt x="286" y="1262"/>
                    </a:lnTo>
                    <a:cubicBezTo>
                      <a:pt x="286" y="1262"/>
                      <a:pt x="36" y="1798"/>
                      <a:pt x="250" y="2239"/>
                    </a:cubicBezTo>
                    <a:cubicBezTo>
                      <a:pt x="489" y="2691"/>
                      <a:pt x="1727" y="4406"/>
                      <a:pt x="1727" y="4406"/>
                    </a:cubicBezTo>
                    <a:cubicBezTo>
                      <a:pt x="1727" y="4406"/>
                      <a:pt x="1346" y="4799"/>
                      <a:pt x="1644" y="5430"/>
                    </a:cubicBezTo>
                    <a:lnTo>
                      <a:pt x="346" y="6644"/>
                    </a:lnTo>
                    <a:cubicBezTo>
                      <a:pt x="346" y="6644"/>
                      <a:pt x="0" y="6870"/>
                      <a:pt x="120" y="7382"/>
                    </a:cubicBezTo>
                    <a:cubicBezTo>
                      <a:pt x="239" y="7882"/>
                      <a:pt x="1001" y="10216"/>
                      <a:pt x="1001" y="10216"/>
                    </a:cubicBezTo>
                    <a:cubicBezTo>
                      <a:pt x="1001" y="10216"/>
                      <a:pt x="1227" y="10692"/>
                      <a:pt x="1846" y="10430"/>
                    </a:cubicBezTo>
                    <a:cubicBezTo>
                      <a:pt x="2477" y="10180"/>
                      <a:pt x="5906" y="8632"/>
                      <a:pt x="5906" y="8632"/>
                    </a:cubicBezTo>
                    <a:cubicBezTo>
                      <a:pt x="5906" y="8632"/>
                      <a:pt x="6489" y="8180"/>
                      <a:pt x="6239" y="7454"/>
                    </a:cubicBezTo>
                    <a:cubicBezTo>
                      <a:pt x="5989" y="6727"/>
                      <a:pt x="5346" y="4299"/>
                      <a:pt x="5346" y="4299"/>
                    </a:cubicBezTo>
                    <a:lnTo>
                      <a:pt x="4858" y="1096"/>
                    </a:lnTo>
                    <a:cubicBezTo>
                      <a:pt x="4858" y="1096"/>
                      <a:pt x="4751" y="572"/>
                      <a:pt x="4418" y="453"/>
                    </a:cubicBezTo>
                    <a:cubicBezTo>
                      <a:pt x="4096" y="358"/>
                      <a:pt x="2215" y="0"/>
                      <a:pt x="2215" y="0"/>
                    </a:cubicBez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71"/>
              <p:cNvSpPr/>
              <p:nvPr/>
            </p:nvSpPr>
            <p:spPr>
              <a:xfrm>
                <a:off x="5629850" y="3999125"/>
                <a:ext cx="30400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4585" extrusionOk="0">
                    <a:moveTo>
                      <a:pt x="620" y="4382"/>
                    </a:moveTo>
                    <a:lnTo>
                      <a:pt x="620" y="4382"/>
                    </a:lnTo>
                    <a:cubicBezTo>
                      <a:pt x="644" y="4382"/>
                      <a:pt x="1215" y="3930"/>
                      <a:pt x="965" y="3204"/>
                    </a:cubicBezTo>
                    <a:cubicBezTo>
                      <a:pt x="715" y="2477"/>
                      <a:pt x="72" y="48"/>
                      <a:pt x="72" y="48"/>
                    </a:cubicBezTo>
                    <a:lnTo>
                      <a:pt x="72" y="1"/>
                    </a:lnTo>
                    <a:lnTo>
                      <a:pt x="72" y="3620"/>
                    </a:lnTo>
                    <a:cubicBezTo>
                      <a:pt x="84" y="3620"/>
                      <a:pt x="1" y="4585"/>
                      <a:pt x="620" y="4382"/>
                    </a:cubicBez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71"/>
              <p:cNvSpPr/>
              <p:nvPr/>
            </p:nvSpPr>
            <p:spPr>
              <a:xfrm>
                <a:off x="5506625" y="4028300"/>
                <a:ext cx="708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216" extrusionOk="0">
                    <a:moveTo>
                      <a:pt x="1298" y="1"/>
                    </a:moveTo>
                    <a:lnTo>
                      <a:pt x="1" y="1215"/>
                    </a:lnTo>
                    <a:cubicBezTo>
                      <a:pt x="1" y="1215"/>
                      <a:pt x="2787" y="310"/>
                      <a:pt x="2811" y="179"/>
                    </a:cubicBezTo>
                    <a:cubicBezTo>
                      <a:pt x="2834" y="48"/>
                      <a:pt x="2715" y="13"/>
                      <a:pt x="2715" y="13"/>
                    </a:cubicBez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71"/>
              <p:cNvSpPr/>
              <p:nvPr/>
            </p:nvSpPr>
            <p:spPr>
              <a:xfrm>
                <a:off x="5502175" y="3941100"/>
                <a:ext cx="75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465" extrusionOk="0">
                    <a:moveTo>
                      <a:pt x="0" y="0"/>
                    </a:moveTo>
                    <a:cubicBezTo>
                      <a:pt x="12" y="107"/>
                      <a:pt x="48" y="203"/>
                      <a:pt x="95" y="298"/>
                    </a:cubicBezTo>
                    <a:cubicBezTo>
                      <a:pt x="322" y="750"/>
                      <a:pt x="1560" y="2465"/>
                      <a:pt x="1560" y="2465"/>
                    </a:cubicBezTo>
                    <a:lnTo>
                      <a:pt x="2429" y="2381"/>
                    </a:lnTo>
                    <a:cubicBezTo>
                      <a:pt x="2965" y="2346"/>
                      <a:pt x="3024" y="2131"/>
                      <a:pt x="2560" y="1691"/>
                    </a:cubicBezTo>
                    <a:cubicBezTo>
                      <a:pt x="2215" y="135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71"/>
              <p:cNvSpPr/>
              <p:nvPr/>
            </p:nvSpPr>
            <p:spPr>
              <a:xfrm>
                <a:off x="5508425" y="3860425"/>
                <a:ext cx="467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763" extrusionOk="0">
                    <a:moveTo>
                      <a:pt x="155" y="417"/>
                    </a:moveTo>
                    <a:lnTo>
                      <a:pt x="1286" y="36"/>
                    </a:lnTo>
                    <a:cubicBezTo>
                      <a:pt x="1369" y="1"/>
                      <a:pt x="1476" y="48"/>
                      <a:pt x="1512" y="143"/>
                    </a:cubicBezTo>
                    <a:lnTo>
                      <a:pt x="1834" y="1120"/>
                    </a:lnTo>
                    <a:cubicBezTo>
                      <a:pt x="1869" y="1203"/>
                      <a:pt x="1822" y="1310"/>
                      <a:pt x="1715" y="1334"/>
                    </a:cubicBezTo>
                    <a:lnTo>
                      <a:pt x="583" y="1727"/>
                    </a:lnTo>
                    <a:cubicBezTo>
                      <a:pt x="500" y="1763"/>
                      <a:pt x="393" y="1715"/>
                      <a:pt x="357" y="1608"/>
                    </a:cubicBezTo>
                    <a:lnTo>
                      <a:pt x="36" y="643"/>
                    </a:lnTo>
                    <a:cubicBezTo>
                      <a:pt x="0" y="548"/>
                      <a:pt x="60" y="453"/>
                      <a:pt x="155" y="4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71"/>
              <p:cNvSpPr/>
              <p:nvPr/>
            </p:nvSpPr>
            <p:spPr>
              <a:xfrm>
                <a:off x="5128000" y="3841975"/>
                <a:ext cx="158675" cy="24022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9609" extrusionOk="0">
                    <a:moveTo>
                      <a:pt x="4763" y="0"/>
                    </a:moveTo>
                    <a:cubicBezTo>
                      <a:pt x="4763" y="0"/>
                      <a:pt x="3108" y="477"/>
                      <a:pt x="2346" y="1560"/>
                    </a:cubicBezTo>
                    <a:cubicBezTo>
                      <a:pt x="1727" y="2465"/>
                      <a:pt x="1203" y="4584"/>
                      <a:pt x="799" y="5846"/>
                    </a:cubicBezTo>
                    <a:cubicBezTo>
                      <a:pt x="632" y="6382"/>
                      <a:pt x="537" y="6727"/>
                      <a:pt x="84" y="7108"/>
                    </a:cubicBezTo>
                    <a:cubicBezTo>
                      <a:pt x="84" y="7108"/>
                      <a:pt x="1" y="7323"/>
                      <a:pt x="191" y="7573"/>
                    </a:cubicBezTo>
                    <a:cubicBezTo>
                      <a:pt x="370" y="7823"/>
                      <a:pt x="2680" y="9537"/>
                      <a:pt x="5609" y="9609"/>
                    </a:cubicBezTo>
                    <a:cubicBezTo>
                      <a:pt x="5597" y="9597"/>
                      <a:pt x="6347" y="2798"/>
                      <a:pt x="47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71"/>
              <p:cNvSpPr/>
              <p:nvPr/>
            </p:nvSpPr>
            <p:spPr>
              <a:xfrm>
                <a:off x="5637900" y="3841975"/>
                <a:ext cx="158975" cy="240225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9609" extrusionOk="0">
                    <a:moveTo>
                      <a:pt x="1596" y="0"/>
                    </a:moveTo>
                    <a:cubicBezTo>
                      <a:pt x="1596" y="0"/>
                      <a:pt x="3251" y="477"/>
                      <a:pt x="4013" y="1560"/>
                    </a:cubicBezTo>
                    <a:cubicBezTo>
                      <a:pt x="4632" y="2465"/>
                      <a:pt x="5156" y="4584"/>
                      <a:pt x="5561" y="5846"/>
                    </a:cubicBezTo>
                    <a:cubicBezTo>
                      <a:pt x="5715" y="6382"/>
                      <a:pt x="5822" y="6727"/>
                      <a:pt x="6275" y="7108"/>
                    </a:cubicBezTo>
                    <a:cubicBezTo>
                      <a:pt x="6275" y="7108"/>
                      <a:pt x="6358" y="7323"/>
                      <a:pt x="6168" y="7573"/>
                    </a:cubicBezTo>
                    <a:cubicBezTo>
                      <a:pt x="5989" y="7823"/>
                      <a:pt x="3679" y="9537"/>
                      <a:pt x="750" y="9609"/>
                    </a:cubicBezTo>
                    <a:cubicBezTo>
                      <a:pt x="762" y="9597"/>
                      <a:pt x="0" y="2798"/>
                      <a:pt x="1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71"/>
              <p:cNvSpPr/>
              <p:nvPr/>
            </p:nvSpPr>
            <p:spPr>
              <a:xfrm>
                <a:off x="5607525" y="3946150"/>
                <a:ext cx="104225" cy="196775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7871" extrusionOk="0">
                    <a:moveTo>
                      <a:pt x="1180" y="60"/>
                    </a:moveTo>
                    <a:lnTo>
                      <a:pt x="846" y="131"/>
                    </a:lnTo>
                    <a:lnTo>
                      <a:pt x="406" y="655"/>
                    </a:lnTo>
                    <a:cubicBezTo>
                      <a:pt x="406" y="655"/>
                      <a:pt x="203" y="917"/>
                      <a:pt x="287" y="1322"/>
                    </a:cubicBezTo>
                    <a:cubicBezTo>
                      <a:pt x="358" y="1727"/>
                      <a:pt x="703" y="2691"/>
                      <a:pt x="703" y="2691"/>
                    </a:cubicBezTo>
                    <a:cubicBezTo>
                      <a:pt x="703" y="2691"/>
                      <a:pt x="846" y="3049"/>
                      <a:pt x="1334" y="3156"/>
                    </a:cubicBezTo>
                    <a:lnTo>
                      <a:pt x="1013" y="3465"/>
                    </a:lnTo>
                    <a:cubicBezTo>
                      <a:pt x="1013" y="3465"/>
                      <a:pt x="751" y="3703"/>
                      <a:pt x="953" y="4072"/>
                    </a:cubicBezTo>
                    <a:cubicBezTo>
                      <a:pt x="1144" y="4430"/>
                      <a:pt x="1322" y="4942"/>
                      <a:pt x="1322" y="4942"/>
                    </a:cubicBezTo>
                    <a:cubicBezTo>
                      <a:pt x="1322" y="4942"/>
                      <a:pt x="1025" y="4977"/>
                      <a:pt x="965" y="5061"/>
                    </a:cubicBezTo>
                    <a:cubicBezTo>
                      <a:pt x="906" y="5132"/>
                      <a:pt x="144" y="6680"/>
                      <a:pt x="144" y="6680"/>
                    </a:cubicBezTo>
                    <a:cubicBezTo>
                      <a:pt x="144" y="6680"/>
                      <a:pt x="1" y="6966"/>
                      <a:pt x="263" y="7109"/>
                    </a:cubicBezTo>
                    <a:cubicBezTo>
                      <a:pt x="537" y="7263"/>
                      <a:pt x="1406" y="7871"/>
                      <a:pt x="2537" y="7811"/>
                    </a:cubicBezTo>
                    <a:cubicBezTo>
                      <a:pt x="2858" y="7751"/>
                      <a:pt x="2930" y="7656"/>
                      <a:pt x="3001" y="7382"/>
                    </a:cubicBezTo>
                    <a:cubicBezTo>
                      <a:pt x="3156" y="6882"/>
                      <a:pt x="3335" y="5716"/>
                      <a:pt x="3335" y="5716"/>
                    </a:cubicBezTo>
                    <a:cubicBezTo>
                      <a:pt x="3335" y="5716"/>
                      <a:pt x="3370" y="5501"/>
                      <a:pt x="3180" y="5394"/>
                    </a:cubicBezTo>
                    <a:lnTo>
                      <a:pt x="3894" y="4096"/>
                    </a:lnTo>
                    <a:cubicBezTo>
                      <a:pt x="3894" y="4096"/>
                      <a:pt x="4168" y="3775"/>
                      <a:pt x="3930" y="3418"/>
                    </a:cubicBezTo>
                    <a:cubicBezTo>
                      <a:pt x="3692" y="3060"/>
                      <a:pt x="3299" y="2656"/>
                      <a:pt x="3299" y="2656"/>
                    </a:cubicBezTo>
                    <a:lnTo>
                      <a:pt x="3275" y="763"/>
                    </a:lnTo>
                    <a:cubicBezTo>
                      <a:pt x="3275" y="763"/>
                      <a:pt x="3275" y="203"/>
                      <a:pt x="2442" y="108"/>
                    </a:cubicBezTo>
                    <a:cubicBezTo>
                      <a:pt x="1632" y="1"/>
                      <a:pt x="1180" y="60"/>
                      <a:pt x="1180" y="60"/>
                    </a:cubicBez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71"/>
              <p:cNvSpPr/>
              <p:nvPr/>
            </p:nvSpPr>
            <p:spPr>
              <a:xfrm>
                <a:off x="5648025" y="3946750"/>
                <a:ext cx="405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525" extrusionOk="0">
                    <a:moveTo>
                      <a:pt x="1619" y="524"/>
                    </a:moveTo>
                    <a:cubicBezTo>
                      <a:pt x="1548" y="346"/>
                      <a:pt x="1346" y="119"/>
                      <a:pt x="845" y="60"/>
                    </a:cubicBezTo>
                    <a:cubicBezTo>
                      <a:pt x="512" y="12"/>
                      <a:pt x="226" y="0"/>
                      <a:pt x="12" y="0"/>
                    </a:cubicBezTo>
                    <a:lnTo>
                      <a:pt x="0" y="274"/>
                    </a:ln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71"/>
              <p:cNvSpPr/>
              <p:nvPr/>
            </p:nvSpPr>
            <p:spPr>
              <a:xfrm>
                <a:off x="5629275" y="4019375"/>
                <a:ext cx="393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22" extrusionOk="0">
                    <a:moveTo>
                      <a:pt x="464" y="227"/>
                    </a:moveTo>
                    <a:lnTo>
                      <a:pt x="143" y="536"/>
                    </a:lnTo>
                    <a:cubicBezTo>
                      <a:pt x="143" y="536"/>
                      <a:pt x="24" y="643"/>
                      <a:pt x="0" y="822"/>
                    </a:cubicBezTo>
                    <a:cubicBezTo>
                      <a:pt x="405" y="524"/>
                      <a:pt x="1072" y="322"/>
                      <a:pt x="1572" y="0"/>
                    </a:cubicBezTo>
                    <a:cubicBezTo>
                      <a:pt x="1048" y="250"/>
                      <a:pt x="464" y="227"/>
                      <a:pt x="464" y="227"/>
                    </a:cubicBez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71"/>
              <p:cNvSpPr/>
              <p:nvPr/>
            </p:nvSpPr>
            <p:spPr>
              <a:xfrm>
                <a:off x="5631950" y="4069675"/>
                <a:ext cx="291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442" extrusionOk="0">
                    <a:moveTo>
                      <a:pt x="357" y="1"/>
                    </a:moveTo>
                    <a:cubicBezTo>
                      <a:pt x="357" y="1"/>
                      <a:pt x="72" y="36"/>
                      <a:pt x="0" y="120"/>
                    </a:cubicBezTo>
                    <a:lnTo>
                      <a:pt x="1167" y="441"/>
                    </a:ln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71"/>
              <p:cNvSpPr/>
              <p:nvPr/>
            </p:nvSpPr>
            <p:spPr>
              <a:xfrm>
                <a:off x="5670625" y="4048250"/>
                <a:ext cx="3485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46" extrusionOk="0">
                    <a:moveTo>
                      <a:pt x="692" y="1298"/>
                    </a:moveTo>
                    <a:lnTo>
                      <a:pt x="1394" y="0"/>
                    </a:lnTo>
                    <a:lnTo>
                      <a:pt x="1" y="1346"/>
                    </a:ln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71"/>
              <p:cNvSpPr/>
              <p:nvPr/>
            </p:nvSpPr>
            <p:spPr>
              <a:xfrm>
                <a:off x="5673025" y="3973825"/>
                <a:ext cx="1757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37" extrusionOk="0">
                    <a:moveTo>
                      <a:pt x="703" y="1537"/>
                    </a:moveTo>
                    <a:lnTo>
                      <a:pt x="667" y="1"/>
                    </a:lnTo>
                    <a:cubicBezTo>
                      <a:pt x="524" y="215"/>
                      <a:pt x="286" y="525"/>
                      <a:pt x="179" y="679"/>
                    </a:cubicBezTo>
                    <a:cubicBezTo>
                      <a:pt x="0" y="918"/>
                      <a:pt x="179" y="1060"/>
                      <a:pt x="179" y="1060"/>
                    </a:cubicBez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71"/>
              <p:cNvSpPr/>
              <p:nvPr/>
            </p:nvSpPr>
            <p:spPr>
              <a:xfrm>
                <a:off x="5627475" y="3927700"/>
                <a:ext cx="423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049" extrusionOk="0">
                    <a:moveTo>
                      <a:pt x="1691" y="762"/>
                    </a:moveTo>
                    <a:cubicBezTo>
                      <a:pt x="1691" y="893"/>
                      <a:pt x="1310" y="1036"/>
                      <a:pt x="870" y="1036"/>
                    </a:cubicBezTo>
                    <a:cubicBezTo>
                      <a:pt x="405" y="1048"/>
                      <a:pt x="36" y="941"/>
                      <a:pt x="36" y="810"/>
                    </a:cubicBezTo>
                    <a:lnTo>
                      <a:pt x="1" y="48"/>
                    </a:lnTo>
                    <a:lnTo>
                      <a:pt x="16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71"/>
              <p:cNvSpPr/>
              <p:nvPr/>
            </p:nvSpPr>
            <p:spPr>
              <a:xfrm>
                <a:off x="5627475" y="3922350"/>
                <a:ext cx="414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512" extrusionOk="0">
                    <a:moveTo>
                      <a:pt x="1" y="274"/>
                    </a:moveTo>
                    <a:cubicBezTo>
                      <a:pt x="1" y="143"/>
                      <a:pt x="382" y="12"/>
                      <a:pt x="822" y="12"/>
                    </a:cubicBezTo>
                    <a:cubicBezTo>
                      <a:pt x="1286" y="0"/>
                      <a:pt x="1656" y="95"/>
                      <a:pt x="1656" y="238"/>
                    </a:cubicBezTo>
                    <a:cubicBezTo>
                      <a:pt x="1656" y="369"/>
                      <a:pt x="1286" y="500"/>
                      <a:pt x="834" y="500"/>
                    </a:cubicBezTo>
                    <a:cubicBezTo>
                      <a:pt x="382" y="512"/>
                      <a:pt x="1" y="417"/>
                      <a:pt x="1" y="27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71"/>
              <p:cNvSpPr/>
              <p:nvPr/>
            </p:nvSpPr>
            <p:spPr>
              <a:xfrm>
                <a:off x="5378050" y="3541350"/>
                <a:ext cx="494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953" extrusionOk="0">
                    <a:moveTo>
                      <a:pt x="1810" y="417"/>
                    </a:moveTo>
                    <a:cubicBezTo>
                      <a:pt x="1917" y="452"/>
                      <a:pt x="1977" y="595"/>
                      <a:pt x="1917" y="691"/>
                    </a:cubicBezTo>
                    <a:cubicBezTo>
                      <a:pt x="1869" y="798"/>
                      <a:pt x="1738" y="857"/>
                      <a:pt x="1631" y="798"/>
                    </a:cubicBezTo>
                    <a:cubicBezTo>
                      <a:pt x="1631" y="798"/>
                      <a:pt x="976" y="488"/>
                      <a:pt x="357" y="893"/>
                    </a:cubicBezTo>
                    <a:cubicBezTo>
                      <a:pt x="250" y="953"/>
                      <a:pt x="119" y="917"/>
                      <a:pt x="60" y="810"/>
                    </a:cubicBezTo>
                    <a:cubicBezTo>
                      <a:pt x="0" y="714"/>
                      <a:pt x="24" y="572"/>
                      <a:pt x="131" y="512"/>
                    </a:cubicBezTo>
                    <a:cubicBezTo>
                      <a:pt x="953" y="0"/>
                      <a:pt x="1810" y="393"/>
                      <a:pt x="1810" y="4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71"/>
              <p:cNvSpPr/>
              <p:nvPr/>
            </p:nvSpPr>
            <p:spPr>
              <a:xfrm>
                <a:off x="5504850" y="3541925"/>
                <a:ext cx="497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930" extrusionOk="0">
                    <a:moveTo>
                      <a:pt x="1846" y="477"/>
                    </a:moveTo>
                    <a:cubicBezTo>
                      <a:pt x="1953" y="537"/>
                      <a:pt x="1989" y="668"/>
                      <a:pt x="1929" y="775"/>
                    </a:cubicBezTo>
                    <a:cubicBezTo>
                      <a:pt x="1869" y="882"/>
                      <a:pt x="1739" y="930"/>
                      <a:pt x="1631" y="870"/>
                    </a:cubicBezTo>
                    <a:cubicBezTo>
                      <a:pt x="1631" y="870"/>
                      <a:pt x="1012" y="513"/>
                      <a:pt x="357" y="846"/>
                    </a:cubicBezTo>
                    <a:cubicBezTo>
                      <a:pt x="250" y="906"/>
                      <a:pt x="119" y="870"/>
                      <a:pt x="60" y="763"/>
                    </a:cubicBezTo>
                    <a:cubicBezTo>
                      <a:pt x="0" y="656"/>
                      <a:pt x="48" y="525"/>
                      <a:pt x="143" y="465"/>
                    </a:cubicBezTo>
                    <a:cubicBezTo>
                      <a:pt x="1024" y="1"/>
                      <a:pt x="1846" y="477"/>
                      <a:pt x="1846" y="4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71"/>
              <p:cNvSpPr/>
              <p:nvPr/>
            </p:nvSpPr>
            <p:spPr>
              <a:xfrm>
                <a:off x="5450375" y="3616350"/>
                <a:ext cx="2175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358" extrusionOk="0">
                    <a:moveTo>
                      <a:pt x="596" y="370"/>
                    </a:moveTo>
                    <a:cubicBezTo>
                      <a:pt x="691" y="643"/>
                      <a:pt x="870" y="1143"/>
                      <a:pt x="858" y="1227"/>
                    </a:cubicBezTo>
                    <a:cubicBezTo>
                      <a:pt x="834" y="1322"/>
                      <a:pt x="262" y="1358"/>
                      <a:pt x="108" y="1191"/>
                    </a:cubicBezTo>
                    <a:cubicBezTo>
                      <a:pt x="0" y="1084"/>
                      <a:pt x="143" y="667"/>
                      <a:pt x="238" y="405"/>
                    </a:cubicBezTo>
                    <a:cubicBezTo>
                      <a:pt x="381" y="12"/>
                      <a:pt x="465" y="0"/>
                      <a:pt x="596" y="370"/>
                    </a:cubicBezTo>
                    <a:close/>
                  </a:path>
                </a:pathLst>
              </a:custGeom>
              <a:solidFill>
                <a:srgbClr val="F351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71"/>
              <p:cNvSpPr/>
              <p:nvPr/>
            </p:nvSpPr>
            <p:spPr>
              <a:xfrm>
                <a:off x="5278325" y="3265700"/>
                <a:ext cx="422100" cy="343225"/>
              </a:xfrm>
              <a:custGeom>
                <a:avLst/>
                <a:gdLst/>
                <a:ahLst/>
                <a:cxnLst/>
                <a:rect l="l" t="t" r="r" b="b"/>
                <a:pathLst>
                  <a:path w="16884" h="13729" extrusionOk="0">
                    <a:moveTo>
                      <a:pt x="2775" y="11586"/>
                    </a:moveTo>
                    <a:lnTo>
                      <a:pt x="2239" y="13729"/>
                    </a:lnTo>
                    <a:lnTo>
                      <a:pt x="2144" y="13717"/>
                    </a:lnTo>
                    <a:cubicBezTo>
                      <a:pt x="2144" y="13717"/>
                      <a:pt x="2096" y="12550"/>
                      <a:pt x="1572" y="12860"/>
                    </a:cubicBezTo>
                    <a:lnTo>
                      <a:pt x="1513" y="12895"/>
                    </a:lnTo>
                    <a:lnTo>
                      <a:pt x="1501" y="12824"/>
                    </a:lnTo>
                    <a:cubicBezTo>
                      <a:pt x="1501" y="12824"/>
                      <a:pt x="917" y="10621"/>
                      <a:pt x="691" y="8978"/>
                    </a:cubicBezTo>
                    <a:cubicBezTo>
                      <a:pt x="572" y="8145"/>
                      <a:pt x="691" y="7538"/>
                      <a:pt x="1084" y="7180"/>
                    </a:cubicBezTo>
                    <a:cubicBezTo>
                      <a:pt x="1155" y="7109"/>
                      <a:pt x="1239" y="7049"/>
                      <a:pt x="1346" y="7002"/>
                    </a:cubicBezTo>
                    <a:cubicBezTo>
                      <a:pt x="1" y="3323"/>
                      <a:pt x="6049" y="1632"/>
                      <a:pt x="9478" y="3954"/>
                    </a:cubicBezTo>
                    <a:cubicBezTo>
                      <a:pt x="9502" y="3966"/>
                      <a:pt x="9514" y="4013"/>
                      <a:pt x="9549" y="3989"/>
                    </a:cubicBezTo>
                    <a:cubicBezTo>
                      <a:pt x="9573" y="3989"/>
                      <a:pt x="9561" y="3954"/>
                      <a:pt x="9573" y="3930"/>
                    </a:cubicBezTo>
                    <a:cubicBezTo>
                      <a:pt x="12824" y="1"/>
                      <a:pt x="16884" y="5621"/>
                      <a:pt x="14038" y="9073"/>
                    </a:cubicBezTo>
                    <a:cubicBezTo>
                      <a:pt x="13812" y="10705"/>
                      <a:pt x="13240" y="12824"/>
                      <a:pt x="13240" y="12824"/>
                    </a:cubicBezTo>
                    <a:lnTo>
                      <a:pt x="13228" y="12895"/>
                    </a:lnTo>
                    <a:lnTo>
                      <a:pt x="13169" y="12860"/>
                    </a:lnTo>
                    <a:cubicBezTo>
                      <a:pt x="12633" y="12538"/>
                      <a:pt x="12597" y="13705"/>
                      <a:pt x="12597" y="13717"/>
                    </a:cubicBezTo>
                    <a:lnTo>
                      <a:pt x="12490" y="13729"/>
                    </a:lnTo>
                    <a:lnTo>
                      <a:pt x="11966" y="11586"/>
                    </a:lnTo>
                    <a:cubicBezTo>
                      <a:pt x="11883" y="11526"/>
                      <a:pt x="11490" y="11217"/>
                      <a:pt x="11169" y="10728"/>
                    </a:cubicBezTo>
                    <a:cubicBezTo>
                      <a:pt x="8633" y="11324"/>
                      <a:pt x="5573" y="9252"/>
                      <a:pt x="5418" y="9085"/>
                    </a:cubicBezTo>
                    <a:cubicBezTo>
                      <a:pt x="5215" y="8907"/>
                      <a:pt x="5061" y="9121"/>
                      <a:pt x="5061" y="9121"/>
                    </a:cubicBezTo>
                    <a:cubicBezTo>
                      <a:pt x="4799" y="9990"/>
                      <a:pt x="4656" y="11002"/>
                      <a:pt x="2775" y="115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71"/>
              <p:cNvSpPr/>
              <p:nvPr/>
            </p:nvSpPr>
            <p:spPr>
              <a:xfrm>
                <a:off x="5383100" y="3586875"/>
                <a:ext cx="351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180" extrusionOk="0">
                    <a:moveTo>
                      <a:pt x="834" y="1179"/>
                    </a:moveTo>
                    <a:cubicBezTo>
                      <a:pt x="524" y="1179"/>
                      <a:pt x="274" y="929"/>
                      <a:pt x="274" y="620"/>
                    </a:cubicBezTo>
                    <a:cubicBezTo>
                      <a:pt x="274" y="572"/>
                      <a:pt x="274" y="525"/>
                      <a:pt x="286" y="501"/>
                    </a:cubicBezTo>
                    <a:lnTo>
                      <a:pt x="227" y="465"/>
                    </a:lnTo>
                    <a:cubicBezTo>
                      <a:pt x="155" y="441"/>
                      <a:pt x="96" y="406"/>
                      <a:pt x="36" y="346"/>
                    </a:cubicBezTo>
                    <a:cubicBezTo>
                      <a:pt x="1" y="322"/>
                      <a:pt x="1" y="275"/>
                      <a:pt x="36" y="239"/>
                    </a:cubicBezTo>
                    <a:cubicBezTo>
                      <a:pt x="60" y="215"/>
                      <a:pt x="108" y="215"/>
                      <a:pt x="132" y="239"/>
                    </a:cubicBezTo>
                    <a:cubicBezTo>
                      <a:pt x="191" y="298"/>
                      <a:pt x="274" y="334"/>
                      <a:pt x="334" y="346"/>
                    </a:cubicBezTo>
                    <a:lnTo>
                      <a:pt x="334" y="346"/>
                    </a:lnTo>
                    <a:cubicBezTo>
                      <a:pt x="274" y="298"/>
                      <a:pt x="191" y="263"/>
                      <a:pt x="155" y="167"/>
                    </a:cubicBezTo>
                    <a:cubicBezTo>
                      <a:pt x="132" y="144"/>
                      <a:pt x="155" y="96"/>
                      <a:pt x="179" y="84"/>
                    </a:cubicBezTo>
                    <a:cubicBezTo>
                      <a:pt x="215" y="60"/>
                      <a:pt x="251" y="84"/>
                      <a:pt x="274" y="108"/>
                    </a:cubicBezTo>
                    <a:cubicBezTo>
                      <a:pt x="310" y="179"/>
                      <a:pt x="358" y="227"/>
                      <a:pt x="417" y="263"/>
                    </a:cubicBezTo>
                    <a:lnTo>
                      <a:pt x="417" y="263"/>
                    </a:lnTo>
                    <a:cubicBezTo>
                      <a:pt x="370" y="227"/>
                      <a:pt x="334" y="167"/>
                      <a:pt x="310" y="108"/>
                    </a:cubicBezTo>
                    <a:cubicBezTo>
                      <a:pt x="298" y="60"/>
                      <a:pt x="322" y="36"/>
                      <a:pt x="358" y="25"/>
                    </a:cubicBezTo>
                    <a:cubicBezTo>
                      <a:pt x="405" y="1"/>
                      <a:pt x="429" y="36"/>
                      <a:pt x="441" y="60"/>
                    </a:cubicBezTo>
                    <a:cubicBezTo>
                      <a:pt x="465" y="108"/>
                      <a:pt x="489" y="155"/>
                      <a:pt x="524" y="167"/>
                    </a:cubicBezTo>
                    <a:cubicBezTo>
                      <a:pt x="608" y="108"/>
                      <a:pt x="715" y="84"/>
                      <a:pt x="834" y="84"/>
                    </a:cubicBezTo>
                    <a:cubicBezTo>
                      <a:pt x="1144" y="84"/>
                      <a:pt x="1394" y="334"/>
                      <a:pt x="1394" y="644"/>
                    </a:cubicBezTo>
                    <a:cubicBezTo>
                      <a:pt x="1405" y="929"/>
                      <a:pt x="1144" y="1179"/>
                      <a:pt x="834" y="11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71"/>
              <p:cNvSpPr/>
              <p:nvPr/>
            </p:nvSpPr>
            <p:spPr>
              <a:xfrm>
                <a:off x="5505450" y="3586875"/>
                <a:ext cx="3512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180" extrusionOk="0">
                    <a:moveTo>
                      <a:pt x="572" y="1179"/>
                    </a:moveTo>
                    <a:cubicBezTo>
                      <a:pt x="881" y="1179"/>
                      <a:pt x="1131" y="929"/>
                      <a:pt x="1131" y="620"/>
                    </a:cubicBezTo>
                    <a:cubicBezTo>
                      <a:pt x="1131" y="572"/>
                      <a:pt x="1131" y="525"/>
                      <a:pt x="1119" y="501"/>
                    </a:cubicBezTo>
                    <a:lnTo>
                      <a:pt x="1179" y="465"/>
                    </a:lnTo>
                    <a:cubicBezTo>
                      <a:pt x="1250" y="441"/>
                      <a:pt x="1310" y="406"/>
                      <a:pt x="1369" y="346"/>
                    </a:cubicBezTo>
                    <a:cubicBezTo>
                      <a:pt x="1405" y="322"/>
                      <a:pt x="1405" y="275"/>
                      <a:pt x="1369" y="239"/>
                    </a:cubicBezTo>
                    <a:cubicBezTo>
                      <a:pt x="1345" y="215"/>
                      <a:pt x="1298" y="215"/>
                      <a:pt x="1274" y="239"/>
                    </a:cubicBezTo>
                    <a:cubicBezTo>
                      <a:pt x="1214" y="298"/>
                      <a:pt x="1131" y="334"/>
                      <a:pt x="1072" y="346"/>
                    </a:cubicBezTo>
                    <a:lnTo>
                      <a:pt x="1072" y="346"/>
                    </a:lnTo>
                    <a:cubicBezTo>
                      <a:pt x="1131" y="298"/>
                      <a:pt x="1214" y="263"/>
                      <a:pt x="1250" y="167"/>
                    </a:cubicBezTo>
                    <a:cubicBezTo>
                      <a:pt x="1274" y="144"/>
                      <a:pt x="1250" y="96"/>
                      <a:pt x="1226" y="84"/>
                    </a:cubicBezTo>
                    <a:cubicBezTo>
                      <a:pt x="1191" y="60"/>
                      <a:pt x="1155" y="84"/>
                      <a:pt x="1131" y="108"/>
                    </a:cubicBezTo>
                    <a:cubicBezTo>
                      <a:pt x="1095" y="179"/>
                      <a:pt x="1048" y="227"/>
                      <a:pt x="988" y="263"/>
                    </a:cubicBezTo>
                    <a:lnTo>
                      <a:pt x="988" y="263"/>
                    </a:lnTo>
                    <a:cubicBezTo>
                      <a:pt x="1036" y="227"/>
                      <a:pt x="1072" y="167"/>
                      <a:pt x="1095" y="108"/>
                    </a:cubicBezTo>
                    <a:cubicBezTo>
                      <a:pt x="1107" y="60"/>
                      <a:pt x="1072" y="36"/>
                      <a:pt x="1048" y="25"/>
                    </a:cubicBezTo>
                    <a:cubicBezTo>
                      <a:pt x="1000" y="1"/>
                      <a:pt x="976" y="36"/>
                      <a:pt x="953" y="60"/>
                    </a:cubicBezTo>
                    <a:cubicBezTo>
                      <a:pt x="941" y="108"/>
                      <a:pt x="917" y="155"/>
                      <a:pt x="881" y="167"/>
                    </a:cubicBezTo>
                    <a:cubicBezTo>
                      <a:pt x="798" y="108"/>
                      <a:pt x="691" y="84"/>
                      <a:pt x="572" y="84"/>
                    </a:cubicBezTo>
                    <a:cubicBezTo>
                      <a:pt x="262" y="84"/>
                      <a:pt x="0" y="334"/>
                      <a:pt x="0" y="644"/>
                    </a:cubicBezTo>
                    <a:cubicBezTo>
                      <a:pt x="0" y="929"/>
                      <a:pt x="262" y="1179"/>
                      <a:pt x="572" y="11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71"/>
              <p:cNvSpPr/>
              <p:nvPr/>
            </p:nvSpPr>
            <p:spPr>
              <a:xfrm>
                <a:off x="5204200" y="3928300"/>
                <a:ext cx="151550" cy="251525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0061" extrusionOk="0">
                    <a:moveTo>
                      <a:pt x="4966" y="0"/>
                    </a:moveTo>
                    <a:lnTo>
                      <a:pt x="5180" y="441"/>
                    </a:lnTo>
                    <a:lnTo>
                      <a:pt x="5823" y="1191"/>
                    </a:lnTo>
                    <a:cubicBezTo>
                      <a:pt x="5823" y="1191"/>
                      <a:pt x="6061" y="1691"/>
                      <a:pt x="5835" y="2108"/>
                    </a:cubicBezTo>
                    <a:cubicBezTo>
                      <a:pt x="5609" y="2524"/>
                      <a:pt x="4454" y="4132"/>
                      <a:pt x="4454" y="4132"/>
                    </a:cubicBezTo>
                    <a:cubicBezTo>
                      <a:pt x="4454" y="4132"/>
                      <a:pt x="4811" y="4501"/>
                      <a:pt x="4537" y="5096"/>
                    </a:cubicBezTo>
                    <a:lnTo>
                      <a:pt x="5740" y="6251"/>
                    </a:lnTo>
                    <a:cubicBezTo>
                      <a:pt x="5740" y="6251"/>
                      <a:pt x="6049" y="6453"/>
                      <a:pt x="5954" y="6930"/>
                    </a:cubicBezTo>
                    <a:cubicBezTo>
                      <a:pt x="5847" y="7406"/>
                      <a:pt x="5132" y="9608"/>
                      <a:pt x="5132" y="9608"/>
                    </a:cubicBezTo>
                    <a:cubicBezTo>
                      <a:pt x="5132" y="9608"/>
                      <a:pt x="4918" y="10061"/>
                      <a:pt x="4347" y="9799"/>
                    </a:cubicBezTo>
                    <a:cubicBezTo>
                      <a:pt x="3763" y="9561"/>
                      <a:pt x="537" y="8108"/>
                      <a:pt x="537" y="8108"/>
                    </a:cubicBezTo>
                    <a:cubicBezTo>
                      <a:pt x="537" y="8108"/>
                      <a:pt x="1" y="7692"/>
                      <a:pt x="227" y="7001"/>
                    </a:cubicBezTo>
                    <a:cubicBezTo>
                      <a:pt x="465" y="6322"/>
                      <a:pt x="1061" y="4048"/>
                      <a:pt x="1061" y="4048"/>
                    </a:cubicBezTo>
                    <a:lnTo>
                      <a:pt x="1513" y="1036"/>
                    </a:lnTo>
                    <a:cubicBezTo>
                      <a:pt x="1513" y="1036"/>
                      <a:pt x="1620" y="548"/>
                      <a:pt x="1918" y="441"/>
                    </a:cubicBezTo>
                    <a:cubicBezTo>
                      <a:pt x="2227" y="334"/>
                      <a:pt x="3989" y="12"/>
                      <a:pt x="3989" y="12"/>
                    </a:cubicBez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71"/>
              <p:cNvSpPr/>
              <p:nvPr/>
            </p:nvSpPr>
            <p:spPr>
              <a:xfrm>
                <a:off x="5204200" y="4028300"/>
                <a:ext cx="283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4311" extrusionOk="0">
                    <a:moveTo>
                      <a:pt x="549" y="4108"/>
                    </a:moveTo>
                    <a:lnTo>
                      <a:pt x="549" y="4108"/>
                    </a:lnTo>
                    <a:cubicBezTo>
                      <a:pt x="537" y="4108"/>
                      <a:pt x="1" y="3692"/>
                      <a:pt x="227" y="3001"/>
                    </a:cubicBezTo>
                    <a:cubicBezTo>
                      <a:pt x="465" y="2322"/>
                      <a:pt x="1061" y="48"/>
                      <a:pt x="1061" y="48"/>
                    </a:cubicBezTo>
                    <a:lnTo>
                      <a:pt x="1061" y="1"/>
                    </a:lnTo>
                    <a:lnTo>
                      <a:pt x="1061" y="3394"/>
                    </a:lnTo>
                    <a:cubicBezTo>
                      <a:pt x="1061" y="3394"/>
                      <a:pt x="1132" y="4311"/>
                      <a:pt x="549" y="4108"/>
                    </a:cubicBez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71"/>
              <p:cNvSpPr/>
              <p:nvPr/>
            </p:nvSpPr>
            <p:spPr>
              <a:xfrm>
                <a:off x="5281900" y="4055700"/>
                <a:ext cx="66400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155" extrusionOk="0">
                    <a:moveTo>
                      <a:pt x="1441" y="0"/>
                    </a:moveTo>
                    <a:lnTo>
                      <a:pt x="2656" y="1155"/>
                    </a:lnTo>
                    <a:cubicBezTo>
                      <a:pt x="2656" y="1155"/>
                      <a:pt x="36" y="298"/>
                      <a:pt x="12" y="179"/>
                    </a:cubicBezTo>
                    <a:cubicBezTo>
                      <a:pt x="0" y="60"/>
                      <a:pt x="119" y="36"/>
                      <a:pt x="119" y="36"/>
                    </a:cubicBez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71"/>
              <p:cNvSpPr/>
              <p:nvPr/>
            </p:nvSpPr>
            <p:spPr>
              <a:xfrm>
                <a:off x="5281600" y="3973825"/>
                <a:ext cx="711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311" extrusionOk="0">
                    <a:moveTo>
                      <a:pt x="2846" y="1"/>
                    </a:moveTo>
                    <a:cubicBezTo>
                      <a:pt x="2822" y="96"/>
                      <a:pt x="2798" y="203"/>
                      <a:pt x="2751" y="287"/>
                    </a:cubicBezTo>
                    <a:cubicBezTo>
                      <a:pt x="2525" y="703"/>
                      <a:pt x="1370" y="2311"/>
                      <a:pt x="1370" y="2311"/>
                    </a:cubicBezTo>
                    <a:lnTo>
                      <a:pt x="560" y="2251"/>
                    </a:lnTo>
                    <a:cubicBezTo>
                      <a:pt x="60" y="2203"/>
                      <a:pt x="1" y="2013"/>
                      <a:pt x="429" y="1596"/>
                    </a:cubicBezTo>
                    <a:cubicBezTo>
                      <a:pt x="763" y="1275"/>
                      <a:pt x="2822" y="1"/>
                      <a:pt x="2846" y="1"/>
                    </a:cubicBezTo>
                    <a:close/>
                  </a:path>
                </a:pathLst>
              </a:custGeom>
              <a:solidFill>
                <a:schemeClr val="accent4">
                  <a:alpha val="46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71"/>
              <p:cNvSpPr/>
              <p:nvPr/>
            </p:nvSpPr>
            <p:spPr>
              <a:xfrm>
                <a:off x="5302725" y="3898525"/>
                <a:ext cx="435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632" extrusionOk="0">
                    <a:moveTo>
                      <a:pt x="1608" y="382"/>
                    </a:moveTo>
                    <a:lnTo>
                      <a:pt x="549" y="24"/>
                    </a:lnTo>
                    <a:cubicBezTo>
                      <a:pt x="465" y="1"/>
                      <a:pt x="370" y="36"/>
                      <a:pt x="346" y="131"/>
                    </a:cubicBezTo>
                    <a:lnTo>
                      <a:pt x="37" y="1036"/>
                    </a:lnTo>
                    <a:cubicBezTo>
                      <a:pt x="1" y="1132"/>
                      <a:pt x="48" y="1215"/>
                      <a:pt x="132" y="1251"/>
                    </a:cubicBezTo>
                    <a:lnTo>
                      <a:pt x="1191" y="1608"/>
                    </a:lnTo>
                    <a:cubicBezTo>
                      <a:pt x="1287" y="1632"/>
                      <a:pt x="1370" y="1584"/>
                      <a:pt x="1406" y="1501"/>
                    </a:cubicBezTo>
                    <a:lnTo>
                      <a:pt x="1715" y="596"/>
                    </a:lnTo>
                    <a:cubicBezTo>
                      <a:pt x="1739" y="501"/>
                      <a:pt x="1703" y="417"/>
                      <a:pt x="1608" y="3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71"/>
              <p:cNvSpPr/>
              <p:nvPr/>
            </p:nvSpPr>
            <p:spPr>
              <a:xfrm>
                <a:off x="5323575" y="4009250"/>
                <a:ext cx="75325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4466" extrusionOk="0">
                    <a:moveTo>
                      <a:pt x="2060" y="1"/>
                    </a:moveTo>
                    <a:cubicBezTo>
                      <a:pt x="2060" y="1"/>
                      <a:pt x="1429" y="251"/>
                      <a:pt x="1048" y="870"/>
                    </a:cubicBezTo>
                    <a:cubicBezTo>
                      <a:pt x="655" y="1477"/>
                      <a:pt x="60" y="3203"/>
                      <a:pt x="36" y="3501"/>
                    </a:cubicBezTo>
                    <a:cubicBezTo>
                      <a:pt x="0" y="3811"/>
                      <a:pt x="48" y="4263"/>
                      <a:pt x="167" y="4358"/>
                    </a:cubicBezTo>
                    <a:cubicBezTo>
                      <a:pt x="286" y="4465"/>
                      <a:pt x="1131" y="4180"/>
                      <a:pt x="1131" y="4180"/>
                    </a:cubicBezTo>
                    <a:lnTo>
                      <a:pt x="2608" y="2453"/>
                    </a:lnTo>
                    <a:cubicBezTo>
                      <a:pt x="2608" y="2477"/>
                      <a:pt x="3013" y="477"/>
                      <a:pt x="20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71"/>
              <p:cNvSpPr/>
              <p:nvPr/>
            </p:nvSpPr>
            <p:spPr>
              <a:xfrm>
                <a:off x="5329825" y="4008650"/>
                <a:ext cx="148850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5097" extrusionOk="0">
                    <a:moveTo>
                      <a:pt x="2239" y="1"/>
                    </a:moveTo>
                    <a:lnTo>
                      <a:pt x="3429" y="1668"/>
                    </a:lnTo>
                    <a:cubicBezTo>
                      <a:pt x="3429" y="1668"/>
                      <a:pt x="3751" y="1549"/>
                      <a:pt x="3810" y="1882"/>
                    </a:cubicBezTo>
                    <a:lnTo>
                      <a:pt x="5596" y="2120"/>
                    </a:lnTo>
                    <a:cubicBezTo>
                      <a:pt x="5596" y="2120"/>
                      <a:pt x="5942" y="2108"/>
                      <a:pt x="5942" y="2477"/>
                    </a:cubicBezTo>
                    <a:cubicBezTo>
                      <a:pt x="5953" y="2858"/>
                      <a:pt x="5834" y="4716"/>
                      <a:pt x="5834" y="4716"/>
                    </a:cubicBezTo>
                    <a:cubicBezTo>
                      <a:pt x="5834" y="4716"/>
                      <a:pt x="5811" y="5013"/>
                      <a:pt x="5513" y="5061"/>
                    </a:cubicBezTo>
                    <a:cubicBezTo>
                      <a:pt x="5215" y="5097"/>
                      <a:pt x="4525" y="5073"/>
                      <a:pt x="4525" y="5073"/>
                    </a:cubicBezTo>
                    <a:cubicBezTo>
                      <a:pt x="4525" y="5073"/>
                      <a:pt x="4156" y="5025"/>
                      <a:pt x="4108" y="4668"/>
                    </a:cubicBezTo>
                    <a:lnTo>
                      <a:pt x="0" y="4632"/>
                    </a:lnTo>
                    <a:lnTo>
                      <a:pt x="679" y="4025"/>
                    </a:lnTo>
                    <a:lnTo>
                      <a:pt x="1453" y="2787"/>
                    </a:lnTo>
                    <a:lnTo>
                      <a:pt x="2001" y="1465"/>
                    </a:lnTo>
                    <a:close/>
                  </a:path>
                </a:pathLst>
              </a:custGeom>
              <a:solidFill>
                <a:srgbClr val="FDB2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71"/>
              <p:cNvSpPr/>
              <p:nvPr/>
            </p:nvSpPr>
            <p:spPr>
              <a:xfrm>
                <a:off x="5424775" y="4055700"/>
                <a:ext cx="2770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536" extrusionOk="0">
                    <a:moveTo>
                      <a:pt x="0" y="0"/>
                    </a:moveTo>
                    <a:lnTo>
                      <a:pt x="1108" y="155"/>
                    </a:lnTo>
                    <a:cubicBezTo>
                      <a:pt x="453" y="417"/>
                      <a:pt x="334" y="1536"/>
                      <a:pt x="334" y="15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71"/>
              <p:cNvSpPr/>
              <p:nvPr/>
            </p:nvSpPr>
            <p:spPr>
              <a:xfrm>
                <a:off x="5432500" y="4107475"/>
                <a:ext cx="277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144" extrusionOk="0">
                    <a:moveTo>
                      <a:pt x="1108" y="1132"/>
                    </a:moveTo>
                    <a:cubicBezTo>
                      <a:pt x="799" y="1144"/>
                      <a:pt x="418" y="1120"/>
                      <a:pt x="418" y="1120"/>
                    </a:cubicBezTo>
                    <a:cubicBezTo>
                      <a:pt x="418" y="1120"/>
                      <a:pt x="49" y="1072"/>
                      <a:pt x="1" y="715"/>
                    </a:cubicBezTo>
                    <a:lnTo>
                      <a:pt x="84" y="1"/>
                    </a:lnTo>
                    <a:cubicBezTo>
                      <a:pt x="61" y="1"/>
                      <a:pt x="358" y="810"/>
                      <a:pt x="1108" y="11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71"/>
              <p:cNvSpPr/>
              <p:nvPr/>
            </p:nvSpPr>
            <p:spPr>
              <a:xfrm>
                <a:off x="5329825" y="4055100"/>
                <a:ext cx="58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799" extrusionOk="0">
                    <a:moveTo>
                      <a:pt x="2358" y="2798"/>
                    </a:moveTo>
                    <a:lnTo>
                      <a:pt x="0" y="2786"/>
                    </a:lnTo>
                    <a:lnTo>
                      <a:pt x="679" y="2167"/>
                    </a:lnTo>
                    <a:lnTo>
                      <a:pt x="1453" y="941"/>
                    </a:lnTo>
                    <a:lnTo>
                      <a:pt x="1774" y="167"/>
                    </a:lnTo>
                    <a:lnTo>
                      <a:pt x="1989" y="0"/>
                    </a:lnTo>
                    <a:lnTo>
                      <a:pt x="2024" y="2250"/>
                    </a:lnTo>
                    <a:cubicBezTo>
                      <a:pt x="2001" y="2250"/>
                      <a:pt x="2060" y="2548"/>
                      <a:pt x="2358" y="2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71"/>
              <p:cNvSpPr/>
              <p:nvPr/>
            </p:nvSpPr>
            <p:spPr>
              <a:xfrm>
                <a:off x="5303925" y="3989900"/>
                <a:ext cx="98550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6252" extrusionOk="0">
                    <a:moveTo>
                      <a:pt x="1834" y="2001"/>
                    </a:moveTo>
                    <a:cubicBezTo>
                      <a:pt x="1715" y="2180"/>
                      <a:pt x="1608" y="2370"/>
                      <a:pt x="1513" y="2572"/>
                    </a:cubicBezTo>
                    <a:cubicBezTo>
                      <a:pt x="1417" y="2787"/>
                      <a:pt x="1334" y="3013"/>
                      <a:pt x="1263" y="3215"/>
                    </a:cubicBezTo>
                    <a:cubicBezTo>
                      <a:pt x="501" y="5573"/>
                      <a:pt x="1298" y="5394"/>
                      <a:pt x="2191" y="3430"/>
                    </a:cubicBezTo>
                    <a:cubicBezTo>
                      <a:pt x="2275" y="3215"/>
                      <a:pt x="2382" y="2977"/>
                      <a:pt x="2489" y="2739"/>
                    </a:cubicBezTo>
                    <a:cubicBezTo>
                      <a:pt x="2572" y="2537"/>
                      <a:pt x="2644" y="2322"/>
                      <a:pt x="2727" y="2144"/>
                    </a:cubicBezTo>
                    <a:cubicBezTo>
                      <a:pt x="3394" y="298"/>
                      <a:pt x="2513" y="906"/>
                      <a:pt x="1834" y="2001"/>
                    </a:cubicBezTo>
                    <a:close/>
                    <a:moveTo>
                      <a:pt x="1143" y="2394"/>
                    </a:moveTo>
                    <a:cubicBezTo>
                      <a:pt x="1251" y="2180"/>
                      <a:pt x="1370" y="1965"/>
                      <a:pt x="1489" y="1775"/>
                    </a:cubicBezTo>
                    <a:cubicBezTo>
                      <a:pt x="2513" y="132"/>
                      <a:pt x="3941" y="1"/>
                      <a:pt x="3120" y="2299"/>
                    </a:cubicBezTo>
                    <a:cubicBezTo>
                      <a:pt x="3048" y="2501"/>
                      <a:pt x="2965" y="2703"/>
                      <a:pt x="2882" y="2906"/>
                    </a:cubicBezTo>
                    <a:cubicBezTo>
                      <a:pt x="2787" y="3144"/>
                      <a:pt x="2679" y="3382"/>
                      <a:pt x="2584" y="3608"/>
                    </a:cubicBezTo>
                    <a:cubicBezTo>
                      <a:pt x="1370" y="6252"/>
                      <a:pt x="0" y="5835"/>
                      <a:pt x="893" y="3096"/>
                    </a:cubicBezTo>
                    <a:cubicBezTo>
                      <a:pt x="953" y="2858"/>
                      <a:pt x="1036" y="2620"/>
                      <a:pt x="1143" y="23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71"/>
              <p:cNvSpPr/>
              <p:nvPr/>
            </p:nvSpPr>
            <p:spPr>
              <a:xfrm>
                <a:off x="5323575" y="4005075"/>
                <a:ext cx="553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4573" extrusionOk="0">
                    <a:moveTo>
                      <a:pt x="1084" y="2168"/>
                    </a:moveTo>
                    <a:cubicBezTo>
                      <a:pt x="1179" y="1954"/>
                      <a:pt x="1298" y="1763"/>
                      <a:pt x="1393" y="1584"/>
                    </a:cubicBezTo>
                    <a:cubicBezTo>
                      <a:pt x="1667" y="1168"/>
                      <a:pt x="1953" y="822"/>
                      <a:pt x="2179" y="656"/>
                    </a:cubicBezTo>
                    <a:cubicBezTo>
                      <a:pt x="2215" y="1"/>
                      <a:pt x="1584" y="549"/>
                      <a:pt x="1048" y="1406"/>
                    </a:cubicBezTo>
                    <a:cubicBezTo>
                      <a:pt x="929" y="1584"/>
                      <a:pt x="822" y="1775"/>
                      <a:pt x="727" y="1989"/>
                    </a:cubicBezTo>
                    <a:cubicBezTo>
                      <a:pt x="631" y="2192"/>
                      <a:pt x="548" y="2418"/>
                      <a:pt x="477" y="2620"/>
                    </a:cubicBezTo>
                    <a:cubicBezTo>
                      <a:pt x="0" y="4097"/>
                      <a:pt x="131" y="4573"/>
                      <a:pt x="524" y="4240"/>
                    </a:cubicBezTo>
                    <a:cubicBezTo>
                      <a:pt x="524" y="3978"/>
                      <a:pt x="608" y="3501"/>
                      <a:pt x="822" y="2811"/>
                    </a:cubicBezTo>
                    <a:cubicBezTo>
                      <a:pt x="893" y="2597"/>
                      <a:pt x="989" y="2370"/>
                      <a:pt x="1084" y="2168"/>
                    </a:cubicBezTo>
                    <a:close/>
                  </a:path>
                </a:pathLst>
              </a:custGeom>
              <a:solidFill>
                <a:srgbClr val="FDB2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71"/>
              <p:cNvSpPr/>
              <p:nvPr/>
            </p:nvSpPr>
            <p:spPr>
              <a:xfrm>
                <a:off x="5436975" y="3982475"/>
                <a:ext cx="12057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2191" extrusionOk="0">
                    <a:moveTo>
                      <a:pt x="4823" y="726"/>
                    </a:moveTo>
                    <a:cubicBezTo>
                      <a:pt x="4823" y="726"/>
                      <a:pt x="4346" y="238"/>
                      <a:pt x="3656" y="119"/>
                    </a:cubicBezTo>
                    <a:cubicBezTo>
                      <a:pt x="2953" y="0"/>
                      <a:pt x="1120" y="107"/>
                      <a:pt x="822" y="179"/>
                    </a:cubicBezTo>
                    <a:cubicBezTo>
                      <a:pt x="524" y="274"/>
                      <a:pt x="120" y="476"/>
                      <a:pt x="60" y="643"/>
                    </a:cubicBezTo>
                    <a:cubicBezTo>
                      <a:pt x="1" y="786"/>
                      <a:pt x="584" y="1465"/>
                      <a:pt x="584" y="1465"/>
                    </a:cubicBezTo>
                    <a:lnTo>
                      <a:pt x="2739" y="2179"/>
                    </a:lnTo>
                    <a:cubicBezTo>
                      <a:pt x="2739" y="2191"/>
                      <a:pt x="4751" y="1798"/>
                      <a:pt x="4823" y="7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71"/>
              <p:cNvSpPr/>
              <p:nvPr/>
            </p:nvSpPr>
            <p:spPr>
              <a:xfrm>
                <a:off x="5433400" y="4002100"/>
                <a:ext cx="128625" cy="138150"/>
              </a:xfrm>
              <a:custGeom>
                <a:avLst/>
                <a:gdLst/>
                <a:ahLst/>
                <a:cxnLst/>
                <a:rect l="l" t="t" r="r" b="b"/>
                <a:pathLst>
                  <a:path w="5145" h="5526" extrusionOk="0">
                    <a:moveTo>
                      <a:pt x="5144" y="334"/>
                    </a:moveTo>
                    <a:lnTo>
                      <a:pt x="4061" y="2061"/>
                    </a:lnTo>
                    <a:cubicBezTo>
                      <a:pt x="4061" y="2061"/>
                      <a:pt x="4299" y="2323"/>
                      <a:pt x="4001" y="2501"/>
                    </a:cubicBezTo>
                    <a:lnTo>
                      <a:pt x="4466" y="4251"/>
                    </a:lnTo>
                    <a:cubicBezTo>
                      <a:pt x="4466" y="4251"/>
                      <a:pt x="4608" y="4549"/>
                      <a:pt x="4275" y="4692"/>
                    </a:cubicBezTo>
                    <a:cubicBezTo>
                      <a:pt x="3930" y="4847"/>
                      <a:pt x="2156" y="5442"/>
                      <a:pt x="2156" y="5442"/>
                    </a:cubicBezTo>
                    <a:cubicBezTo>
                      <a:pt x="2156" y="5442"/>
                      <a:pt x="1870" y="5525"/>
                      <a:pt x="1715" y="5263"/>
                    </a:cubicBezTo>
                    <a:cubicBezTo>
                      <a:pt x="1549" y="4990"/>
                      <a:pt x="1322" y="4370"/>
                      <a:pt x="1322" y="4370"/>
                    </a:cubicBezTo>
                    <a:cubicBezTo>
                      <a:pt x="1322" y="4370"/>
                      <a:pt x="1215" y="4013"/>
                      <a:pt x="1537" y="3811"/>
                    </a:cubicBezTo>
                    <a:lnTo>
                      <a:pt x="1" y="1"/>
                    </a:lnTo>
                    <a:lnTo>
                      <a:pt x="822" y="394"/>
                    </a:lnTo>
                    <a:lnTo>
                      <a:pt x="2263" y="644"/>
                    </a:lnTo>
                    <a:lnTo>
                      <a:pt x="3704" y="644"/>
                    </a:lnTo>
                    <a:close/>
                  </a:path>
                </a:pathLst>
              </a:custGeom>
              <a:solidFill>
                <a:srgbClr val="F351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71"/>
              <p:cNvSpPr/>
              <p:nvPr/>
            </p:nvSpPr>
            <p:spPr>
              <a:xfrm>
                <a:off x="5501575" y="4064625"/>
                <a:ext cx="390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072" extrusionOk="0">
                    <a:moveTo>
                      <a:pt x="1274" y="0"/>
                    </a:moveTo>
                    <a:lnTo>
                      <a:pt x="1560" y="1072"/>
                    </a:lnTo>
                    <a:cubicBezTo>
                      <a:pt x="1048" y="572"/>
                      <a:pt x="0" y="881"/>
                      <a:pt x="0" y="8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71"/>
              <p:cNvSpPr/>
              <p:nvPr/>
            </p:nvSpPr>
            <p:spPr>
              <a:xfrm>
                <a:off x="5463775" y="4092600"/>
                <a:ext cx="2502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406" extrusionOk="0">
                    <a:moveTo>
                      <a:pt x="357" y="1405"/>
                    </a:moveTo>
                    <a:cubicBezTo>
                      <a:pt x="226" y="1120"/>
                      <a:pt x="107" y="762"/>
                      <a:pt x="107" y="762"/>
                    </a:cubicBezTo>
                    <a:cubicBezTo>
                      <a:pt x="107" y="762"/>
                      <a:pt x="0" y="405"/>
                      <a:pt x="322" y="215"/>
                    </a:cubicBezTo>
                    <a:lnTo>
                      <a:pt x="1000" y="0"/>
                    </a:lnTo>
                    <a:cubicBezTo>
                      <a:pt x="1000" y="0"/>
                      <a:pt x="381" y="584"/>
                      <a:pt x="357" y="1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71"/>
              <p:cNvSpPr/>
              <p:nvPr/>
            </p:nvSpPr>
            <p:spPr>
              <a:xfrm>
                <a:off x="5433400" y="4002700"/>
                <a:ext cx="8307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2180" extrusionOk="0">
                    <a:moveTo>
                      <a:pt x="882" y="2180"/>
                    </a:moveTo>
                    <a:lnTo>
                      <a:pt x="1" y="1"/>
                    </a:lnTo>
                    <a:lnTo>
                      <a:pt x="822" y="382"/>
                    </a:lnTo>
                    <a:lnTo>
                      <a:pt x="2263" y="632"/>
                    </a:lnTo>
                    <a:lnTo>
                      <a:pt x="3096" y="632"/>
                    </a:lnTo>
                    <a:lnTo>
                      <a:pt x="3323" y="775"/>
                    </a:lnTo>
                    <a:lnTo>
                      <a:pt x="1263" y="1668"/>
                    </a:lnTo>
                    <a:cubicBezTo>
                      <a:pt x="1263" y="1668"/>
                      <a:pt x="1001" y="1810"/>
                      <a:pt x="882" y="21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71"/>
              <p:cNvSpPr/>
              <p:nvPr/>
            </p:nvSpPr>
            <p:spPr>
              <a:xfrm>
                <a:off x="5413175" y="3976500"/>
                <a:ext cx="17235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1823" extrusionOk="0">
                    <a:moveTo>
                      <a:pt x="4263" y="513"/>
                    </a:moveTo>
                    <a:cubicBezTo>
                      <a:pt x="4048" y="465"/>
                      <a:pt x="3834" y="453"/>
                      <a:pt x="3608" y="430"/>
                    </a:cubicBezTo>
                    <a:cubicBezTo>
                      <a:pt x="3370" y="418"/>
                      <a:pt x="3143" y="430"/>
                      <a:pt x="2917" y="453"/>
                    </a:cubicBezTo>
                    <a:cubicBezTo>
                      <a:pt x="464" y="644"/>
                      <a:pt x="929" y="1299"/>
                      <a:pt x="3072" y="1382"/>
                    </a:cubicBezTo>
                    <a:cubicBezTo>
                      <a:pt x="3310" y="1406"/>
                      <a:pt x="3548" y="1406"/>
                      <a:pt x="3810" y="1406"/>
                    </a:cubicBezTo>
                    <a:cubicBezTo>
                      <a:pt x="4036" y="1406"/>
                      <a:pt x="4263" y="1406"/>
                      <a:pt x="4453" y="1382"/>
                    </a:cubicBezTo>
                    <a:cubicBezTo>
                      <a:pt x="6418" y="1299"/>
                      <a:pt x="5525" y="727"/>
                      <a:pt x="4263" y="513"/>
                    </a:cubicBezTo>
                    <a:close/>
                    <a:moveTo>
                      <a:pt x="3620" y="13"/>
                    </a:moveTo>
                    <a:cubicBezTo>
                      <a:pt x="3858" y="37"/>
                      <a:pt x="4096" y="49"/>
                      <a:pt x="4334" y="96"/>
                    </a:cubicBezTo>
                    <a:cubicBezTo>
                      <a:pt x="6239" y="430"/>
                      <a:pt x="6894" y="1692"/>
                      <a:pt x="4465" y="1799"/>
                    </a:cubicBezTo>
                    <a:cubicBezTo>
                      <a:pt x="4251" y="1823"/>
                      <a:pt x="4024" y="1823"/>
                      <a:pt x="3810" y="1823"/>
                    </a:cubicBezTo>
                    <a:cubicBezTo>
                      <a:pt x="3548" y="1823"/>
                      <a:pt x="3298" y="1799"/>
                      <a:pt x="3060" y="1799"/>
                    </a:cubicBezTo>
                    <a:cubicBezTo>
                      <a:pt x="143" y="1680"/>
                      <a:pt x="0" y="251"/>
                      <a:pt x="2893" y="37"/>
                    </a:cubicBezTo>
                    <a:cubicBezTo>
                      <a:pt x="3131" y="1"/>
                      <a:pt x="3370" y="1"/>
                      <a:pt x="3620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71"/>
              <p:cNvSpPr/>
              <p:nvPr/>
            </p:nvSpPr>
            <p:spPr>
              <a:xfrm>
                <a:off x="5437575" y="3987225"/>
                <a:ext cx="1253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858" extrusionOk="0">
                    <a:moveTo>
                      <a:pt x="2584" y="405"/>
                    </a:moveTo>
                    <a:cubicBezTo>
                      <a:pt x="2810" y="417"/>
                      <a:pt x="3036" y="441"/>
                      <a:pt x="3239" y="477"/>
                    </a:cubicBezTo>
                    <a:cubicBezTo>
                      <a:pt x="3727" y="572"/>
                      <a:pt x="4168" y="703"/>
                      <a:pt x="4382" y="858"/>
                    </a:cubicBezTo>
                    <a:cubicBezTo>
                      <a:pt x="5013" y="644"/>
                      <a:pt x="4263" y="263"/>
                      <a:pt x="3275" y="96"/>
                    </a:cubicBezTo>
                    <a:cubicBezTo>
                      <a:pt x="3060" y="48"/>
                      <a:pt x="2834" y="36"/>
                      <a:pt x="2620" y="24"/>
                    </a:cubicBezTo>
                    <a:cubicBezTo>
                      <a:pt x="2382" y="1"/>
                      <a:pt x="2155" y="24"/>
                      <a:pt x="1929" y="36"/>
                    </a:cubicBezTo>
                    <a:cubicBezTo>
                      <a:pt x="381" y="155"/>
                      <a:pt x="0" y="453"/>
                      <a:pt x="453" y="691"/>
                    </a:cubicBezTo>
                    <a:cubicBezTo>
                      <a:pt x="715" y="584"/>
                      <a:pt x="1167" y="477"/>
                      <a:pt x="1905" y="429"/>
                    </a:cubicBezTo>
                    <a:cubicBezTo>
                      <a:pt x="2108" y="393"/>
                      <a:pt x="2346" y="393"/>
                      <a:pt x="2584" y="405"/>
                    </a:cubicBezTo>
                    <a:close/>
                  </a:path>
                </a:pathLst>
              </a:custGeom>
              <a:solidFill>
                <a:srgbClr val="F351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71"/>
              <p:cNvSpPr/>
              <p:nvPr/>
            </p:nvSpPr>
            <p:spPr>
              <a:xfrm>
                <a:off x="5432500" y="3659500"/>
                <a:ext cx="580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371" extrusionOk="0">
                    <a:moveTo>
                      <a:pt x="2323" y="215"/>
                    </a:moveTo>
                    <a:cubicBezTo>
                      <a:pt x="2323" y="846"/>
                      <a:pt x="1811" y="1370"/>
                      <a:pt x="1168" y="1370"/>
                    </a:cubicBezTo>
                    <a:cubicBezTo>
                      <a:pt x="525" y="1370"/>
                      <a:pt x="1" y="846"/>
                      <a:pt x="1" y="215"/>
                    </a:cubicBezTo>
                    <a:cubicBezTo>
                      <a:pt x="1" y="96"/>
                      <a:pt x="96" y="1"/>
                      <a:pt x="215" y="1"/>
                    </a:cubicBezTo>
                    <a:lnTo>
                      <a:pt x="2108" y="1"/>
                    </a:lnTo>
                    <a:cubicBezTo>
                      <a:pt x="2239" y="1"/>
                      <a:pt x="2323" y="108"/>
                      <a:pt x="2323" y="2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71"/>
              <p:cNvSpPr/>
              <p:nvPr/>
            </p:nvSpPr>
            <p:spPr>
              <a:xfrm>
                <a:off x="5441150" y="3659500"/>
                <a:ext cx="414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370" extrusionOk="0">
                    <a:moveTo>
                      <a:pt x="0" y="1"/>
                    </a:moveTo>
                    <a:lnTo>
                      <a:pt x="1655" y="1"/>
                    </a:lnTo>
                    <a:lnTo>
                      <a:pt x="1655" y="191"/>
                    </a:lnTo>
                    <a:cubicBezTo>
                      <a:pt x="1655" y="298"/>
                      <a:pt x="1560" y="370"/>
                      <a:pt x="1477" y="370"/>
                    </a:cubicBezTo>
                    <a:lnTo>
                      <a:pt x="191" y="370"/>
                    </a:lnTo>
                    <a:cubicBezTo>
                      <a:pt x="96" y="370"/>
                      <a:pt x="0" y="287"/>
                      <a:pt x="0" y="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71"/>
              <p:cNvSpPr/>
              <p:nvPr/>
            </p:nvSpPr>
            <p:spPr>
              <a:xfrm>
                <a:off x="5178900" y="4097350"/>
                <a:ext cx="567075" cy="39830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932" extrusionOk="0">
                    <a:moveTo>
                      <a:pt x="822" y="15931"/>
                    </a:moveTo>
                    <a:lnTo>
                      <a:pt x="21861" y="15931"/>
                    </a:lnTo>
                    <a:cubicBezTo>
                      <a:pt x="22313" y="15931"/>
                      <a:pt x="22682" y="15562"/>
                      <a:pt x="22682" y="15110"/>
                    </a:cubicBezTo>
                    <a:lnTo>
                      <a:pt x="22682" y="822"/>
                    </a:lnTo>
                    <a:cubicBezTo>
                      <a:pt x="22682" y="382"/>
                      <a:pt x="22313" y="1"/>
                      <a:pt x="21861" y="1"/>
                    </a:cubicBezTo>
                    <a:lnTo>
                      <a:pt x="822" y="1"/>
                    </a:lnTo>
                    <a:cubicBezTo>
                      <a:pt x="370" y="1"/>
                      <a:pt x="1" y="382"/>
                      <a:pt x="1" y="822"/>
                    </a:cubicBezTo>
                    <a:lnTo>
                      <a:pt x="1" y="15110"/>
                    </a:lnTo>
                    <a:cubicBezTo>
                      <a:pt x="1" y="15562"/>
                      <a:pt x="370" y="15931"/>
                      <a:pt x="822" y="159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71"/>
              <p:cNvSpPr/>
              <p:nvPr/>
            </p:nvSpPr>
            <p:spPr>
              <a:xfrm>
                <a:off x="5178900" y="4373575"/>
                <a:ext cx="567075" cy="122075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4883" extrusionOk="0">
                    <a:moveTo>
                      <a:pt x="822" y="4882"/>
                    </a:moveTo>
                    <a:lnTo>
                      <a:pt x="21861" y="4882"/>
                    </a:lnTo>
                    <a:cubicBezTo>
                      <a:pt x="22313" y="4882"/>
                      <a:pt x="22682" y="4513"/>
                      <a:pt x="22682" y="4061"/>
                    </a:cubicBezTo>
                    <a:lnTo>
                      <a:pt x="22682" y="1"/>
                    </a:lnTo>
                    <a:lnTo>
                      <a:pt x="20706" y="1751"/>
                    </a:lnTo>
                    <a:lnTo>
                      <a:pt x="19956" y="1953"/>
                    </a:lnTo>
                    <a:lnTo>
                      <a:pt x="18622" y="4394"/>
                    </a:lnTo>
                    <a:lnTo>
                      <a:pt x="3239" y="3001"/>
                    </a:lnTo>
                    <a:lnTo>
                      <a:pt x="1918" y="1513"/>
                    </a:lnTo>
                    <a:lnTo>
                      <a:pt x="1" y="191"/>
                    </a:lnTo>
                    <a:lnTo>
                      <a:pt x="1" y="4049"/>
                    </a:lnTo>
                    <a:cubicBezTo>
                      <a:pt x="1" y="4513"/>
                      <a:pt x="370" y="4882"/>
                      <a:pt x="822" y="488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71"/>
              <p:cNvSpPr/>
              <p:nvPr/>
            </p:nvSpPr>
            <p:spPr>
              <a:xfrm>
                <a:off x="5116700" y="4301550"/>
                <a:ext cx="144375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8312" extrusionOk="0">
                    <a:moveTo>
                      <a:pt x="2489" y="727"/>
                    </a:moveTo>
                    <a:lnTo>
                      <a:pt x="2489" y="262"/>
                    </a:lnTo>
                    <a:cubicBezTo>
                      <a:pt x="2489" y="155"/>
                      <a:pt x="2275" y="36"/>
                      <a:pt x="2084" y="24"/>
                    </a:cubicBezTo>
                    <a:cubicBezTo>
                      <a:pt x="1894" y="1"/>
                      <a:pt x="1715" y="167"/>
                      <a:pt x="1715" y="751"/>
                    </a:cubicBezTo>
                    <a:cubicBezTo>
                      <a:pt x="1715" y="1334"/>
                      <a:pt x="1679" y="2013"/>
                      <a:pt x="1620" y="2167"/>
                    </a:cubicBezTo>
                    <a:cubicBezTo>
                      <a:pt x="1584" y="2310"/>
                      <a:pt x="1024" y="2739"/>
                      <a:pt x="810" y="2965"/>
                    </a:cubicBezTo>
                    <a:cubicBezTo>
                      <a:pt x="584" y="3191"/>
                      <a:pt x="179" y="3620"/>
                      <a:pt x="572" y="4132"/>
                    </a:cubicBezTo>
                    <a:cubicBezTo>
                      <a:pt x="572" y="4132"/>
                      <a:pt x="0" y="4799"/>
                      <a:pt x="667" y="5454"/>
                    </a:cubicBezTo>
                    <a:cubicBezTo>
                      <a:pt x="667" y="5454"/>
                      <a:pt x="655" y="5799"/>
                      <a:pt x="751" y="5954"/>
                    </a:cubicBezTo>
                    <a:cubicBezTo>
                      <a:pt x="834" y="6120"/>
                      <a:pt x="1477" y="6728"/>
                      <a:pt x="1477" y="6728"/>
                    </a:cubicBezTo>
                    <a:cubicBezTo>
                      <a:pt x="1477" y="6728"/>
                      <a:pt x="1655" y="7371"/>
                      <a:pt x="1774" y="7549"/>
                    </a:cubicBezTo>
                    <a:cubicBezTo>
                      <a:pt x="1905" y="7728"/>
                      <a:pt x="2787" y="8144"/>
                      <a:pt x="3013" y="8216"/>
                    </a:cubicBezTo>
                    <a:cubicBezTo>
                      <a:pt x="3227" y="8311"/>
                      <a:pt x="4084" y="7918"/>
                      <a:pt x="4180" y="7823"/>
                    </a:cubicBezTo>
                    <a:cubicBezTo>
                      <a:pt x="4287" y="7716"/>
                      <a:pt x="4215" y="7347"/>
                      <a:pt x="3906" y="7204"/>
                    </a:cubicBezTo>
                    <a:cubicBezTo>
                      <a:pt x="3906" y="7204"/>
                      <a:pt x="5120" y="6716"/>
                      <a:pt x="5370" y="6597"/>
                    </a:cubicBezTo>
                    <a:cubicBezTo>
                      <a:pt x="5608" y="6489"/>
                      <a:pt x="5418" y="6156"/>
                      <a:pt x="5418" y="6156"/>
                    </a:cubicBezTo>
                    <a:cubicBezTo>
                      <a:pt x="5418" y="6156"/>
                      <a:pt x="5656" y="6120"/>
                      <a:pt x="5715" y="5882"/>
                    </a:cubicBezTo>
                    <a:cubicBezTo>
                      <a:pt x="5775" y="5656"/>
                      <a:pt x="5656" y="5382"/>
                      <a:pt x="5239" y="5275"/>
                    </a:cubicBezTo>
                    <a:cubicBezTo>
                      <a:pt x="5239" y="5275"/>
                      <a:pt x="5370" y="4727"/>
                      <a:pt x="4799" y="4525"/>
                    </a:cubicBezTo>
                    <a:cubicBezTo>
                      <a:pt x="4215" y="4346"/>
                      <a:pt x="3799" y="4227"/>
                      <a:pt x="3799" y="4227"/>
                    </a:cubicBezTo>
                    <a:lnTo>
                      <a:pt x="2477" y="3858"/>
                    </a:lnTo>
                    <a:lnTo>
                      <a:pt x="2477" y="727"/>
                    </a:lnTo>
                    <a:close/>
                  </a:path>
                </a:pathLst>
              </a:custGeom>
              <a:solidFill>
                <a:srgbClr val="F798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71"/>
              <p:cNvSpPr/>
              <p:nvPr/>
            </p:nvSpPr>
            <p:spPr>
              <a:xfrm>
                <a:off x="5153300" y="4359900"/>
                <a:ext cx="256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525" extrusionOk="0">
                    <a:moveTo>
                      <a:pt x="1025" y="1524"/>
                    </a:moveTo>
                    <a:lnTo>
                      <a:pt x="1025" y="0"/>
                    </a:lnTo>
                    <a:cubicBezTo>
                      <a:pt x="1025" y="0"/>
                      <a:pt x="870" y="572"/>
                      <a:pt x="656" y="738"/>
                    </a:cubicBezTo>
                    <a:cubicBezTo>
                      <a:pt x="430" y="905"/>
                      <a:pt x="275" y="834"/>
                      <a:pt x="203" y="798"/>
                    </a:cubicBezTo>
                    <a:cubicBezTo>
                      <a:pt x="144" y="750"/>
                      <a:pt x="37" y="715"/>
                      <a:pt x="13" y="750"/>
                    </a:cubicBezTo>
                    <a:cubicBezTo>
                      <a:pt x="1" y="798"/>
                      <a:pt x="25" y="846"/>
                      <a:pt x="25" y="8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71"/>
              <p:cNvSpPr/>
              <p:nvPr/>
            </p:nvSpPr>
            <p:spPr>
              <a:xfrm>
                <a:off x="5131275" y="4404550"/>
                <a:ext cx="121175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3358" fill="none" extrusionOk="0">
                    <a:moveTo>
                      <a:pt x="1" y="0"/>
                    </a:moveTo>
                    <a:lnTo>
                      <a:pt x="1013" y="750"/>
                    </a:lnTo>
                    <a:cubicBezTo>
                      <a:pt x="1013" y="750"/>
                      <a:pt x="1203" y="869"/>
                      <a:pt x="1561" y="929"/>
                    </a:cubicBezTo>
                    <a:cubicBezTo>
                      <a:pt x="1918" y="988"/>
                      <a:pt x="4668" y="1167"/>
                      <a:pt x="4668" y="1167"/>
                    </a:cubicBezTo>
                    <a:moveTo>
                      <a:pt x="906" y="2619"/>
                    </a:moveTo>
                    <a:cubicBezTo>
                      <a:pt x="1692" y="3167"/>
                      <a:pt x="2323" y="3358"/>
                      <a:pt x="3347" y="3096"/>
                    </a:cubicBezTo>
                    <a:moveTo>
                      <a:pt x="108" y="1322"/>
                    </a:moveTo>
                    <a:lnTo>
                      <a:pt x="1418" y="1988"/>
                    </a:lnTo>
                    <a:cubicBezTo>
                      <a:pt x="1418" y="1988"/>
                      <a:pt x="1739" y="2143"/>
                      <a:pt x="2132" y="2119"/>
                    </a:cubicBezTo>
                    <a:cubicBezTo>
                      <a:pt x="2525" y="2108"/>
                      <a:pt x="4847" y="2024"/>
                      <a:pt x="4847" y="2024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71"/>
              <p:cNvSpPr/>
              <p:nvPr/>
            </p:nvSpPr>
            <p:spPr>
              <a:xfrm>
                <a:off x="5663500" y="4301550"/>
                <a:ext cx="144375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8312" extrusionOk="0">
                    <a:moveTo>
                      <a:pt x="3298" y="727"/>
                    </a:moveTo>
                    <a:lnTo>
                      <a:pt x="3298" y="262"/>
                    </a:lnTo>
                    <a:cubicBezTo>
                      <a:pt x="3298" y="155"/>
                      <a:pt x="3501" y="36"/>
                      <a:pt x="3703" y="24"/>
                    </a:cubicBezTo>
                    <a:cubicBezTo>
                      <a:pt x="3894" y="1"/>
                      <a:pt x="4072" y="167"/>
                      <a:pt x="4072" y="751"/>
                    </a:cubicBezTo>
                    <a:cubicBezTo>
                      <a:pt x="4072" y="1334"/>
                      <a:pt x="4096" y="2013"/>
                      <a:pt x="4156" y="2167"/>
                    </a:cubicBezTo>
                    <a:cubicBezTo>
                      <a:pt x="4203" y="2310"/>
                      <a:pt x="4751" y="2739"/>
                      <a:pt x="4977" y="2965"/>
                    </a:cubicBezTo>
                    <a:cubicBezTo>
                      <a:pt x="5203" y="3191"/>
                      <a:pt x="5608" y="3620"/>
                      <a:pt x="5215" y="4132"/>
                    </a:cubicBezTo>
                    <a:cubicBezTo>
                      <a:pt x="5215" y="4132"/>
                      <a:pt x="5775" y="4799"/>
                      <a:pt x="5108" y="5454"/>
                    </a:cubicBezTo>
                    <a:cubicBezTo>
                      <a:pt x="5108" y="5454"/>
                      <a:pt x="5120" y="5799"/>
                      <a:pt x="5037" y="5954"/>
                    </a:cubicBezTo>
                    <a:cubicBezTo>
                      <a:pt x="4953" y="6120"/>
                      <a:pt x="4310" y="6728"/>
                      <a:pt x="4310" y="6728"/>
                    </a:cubicBezTo>
                    <a:cubicBezTo>
                      <a:pt x="4310" y="6728"/>
                      <a:pt x="4132" y="7371"/>
                      <a:pt x="4013" y="7549"/>
                    </a:cubicBezTo>
                    <a:cubicBezTo>
                      <a:pt x="3870" y="7728"/>
                      <a:pt x="3001" y="8144"/>
                      <a:pt x="2774" y="8216"/>
                    </a:cubicBezTo>
                    <a:cubicBezTo>
                      <a:pt x="2548" y="8311"/>
                      <a:pt x="1703" y="7918"/>
                      <a:pt x="1596" y="7823"/>
                    </a:cubicBezTo>
                    <a:cubicBezTo>
                      <a:pt x="1489" y="7716"/>
                      <a:pt x="1572" y="7347"/>
                      <a:pt x="1881" y="7204"/>
                    </a:cubicBezTo>
                    <a:cubicBezTo>
                      <a:pt x="1881" y="7204"/>
                      <a:pt x="655" y="6716"/>
                      <a:pt x="405" y="6597"/>
                    </a:cubicBezTo>
                    <a:cubicBezTo>
                      <a:pt x="167" y="6489"/>
                      <a:pt x="357" y="6156"/>
                      <a:pt x="357" y="6156"/>
                    </a:cubicBezTo>
                    <a:cubicBezTo>
                      <a:pt x="357" y="6156"/>
                      <a:pt x="119" y="6120"/>
                      <a:pt x="60" y="5882"/>
                    </a:cubicBezTo>
                    <a:cubicBezTo>
                      <a:pt x="0" y="5656"/>
                      <a:pt x="119" y="5382"/>
                      <a:pt x="536" y="5275"/>
                    </a:cubicBezTo>
                    <a:cubicBezTo>
                      <a:pt x="536" y="5275"/>
                      <a:pt x="405" y="4727"/>
                      <a:pt x="988" y="4525"/>
                    </a:cubicBezTo>
                    <a:cubicBezTo>
                      <a:pt x="1572" y="4346"/>
                      <a:pt x="1989" y="4227"/>
                      <a:pt x="1989" y="4227"/>
                    </a:cubicBezTo>
                    <a:lnTo>
                      <a:pt x="3310" y="3858"/>
                    </a:lnTo>
                    <a:lnTo>
                      <a:pt x="3310" y="727"/>
                    </a:lnTo>
                    <a:close/>
                  </a:path>
                </a:pathLst>
              </a:custGeom>
              <a:solidFill>
                <a:srgbClr val="F798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71"/>
              <p:cNvSpPr/>
              <p:nvPr/>
            </p:nvSpPr>
            <p:spPr>
              <a:xfrm>
                <a:off x="5745950" y="4359900"/>
                <a:ext cx="256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525" extrusionOk="0">
                    <a:moveTo>
                      <a:pt x="0" y="1524"/>
                    </a:moveTo>
                    <a:lnTo>
                      <a:pt x="0" y="0"/>
                    </a:lnTo>
                    <a:cubicBezTo>
                      <a:pt x="0" y="0"/>
                      <a:pt x="143" y="572"/>
                      <a:pt x="369" y="738"/>
                    </a:cubicBezTo>
                    <a:cubicBezTo>
                      <a:pt x="596" y="905"/>
                      <a:pt x="738" y="834"/>
                      <a:pt x="822" y="798"/>
                    </a:cubicBezTo>
                    <a:cubicBezTo>
                      <a:pt x="881" y="750"/>
                      <a:pt x="977" y="715"/>
                      <a:pt x="1012" y="750"/>
                    </a:cubicBezTo>
                    <a:cubicBezTo>
                      <a:pt x="1024" y="798"/>
                      <a:pt x="1000" y="846"/>
                      <a:pt x="1000" y="8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71"/>
              <p:cNvSpPr/>
              <p:nvPr/>
            </p:nvSpPr>
            <p:spPr>
              <a:xfrm>
                <a:off x="5672125" y="4404550"/>
                <a:ext cx="121475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3358" fill="none" extrusionOk="0">
                    <a:moveTo>
                      <a:pt x="4858" y="0"/>
                    </a:moveTo>
                    <a:lnTo>
                      <a:pt x="3846" y="750"/>
                    </a:lnTo>
                    <a:cubicBezTo>
                      <a:pt x="3846" y="750"/>
                      <a:pt x="3656" y="869"/>
                      <a:pt x="3299" y="929"/>
                    </a:cubicBezTo>
                    <a:cubicBezTo>
                      <a:pt x="2929" y="988"/>
                      <a:pt x="179" y="1167"/>
                      <a:pt x="179" y="1167"/>
                    </a:cubicBezTo>
                    <a:moveTo>
                      <a:pt x="3953" y="2619"/>
                    </a:moveTo>
                    <a:cubicBezTo>
                      <a:pt x="3156" y="3167"/>
                      <a:pt x="2537" y="3358"/>
                      <a:pt x="1513" y="3096"/>
                    </a:cubicBezTo>
                    <a:moveTo>
                      <a:pt x="4751" y="1322"/>
                    </a:moveTo>
                    <a:lnTo>
                      <a:pt x="3441" y="1988"/>
                    </a:lnTo>
                    <a:cubicBezTo>
                      <a:pt x="3441" y="1988"/>
                      <a:pt x="3120" y="2143"/>
                      <a:pt x="2727" y="2119"/>
                    </a:cubicBezTo>
                    <a:cubicBezTo>
                      <a:pt x="2322" y="2108"/>
                      <a:pt x="1" y="2024"/>
                      <a:pt x="1" y="2024"/>
                    </a:cubicBez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71"/>
              <p:cNvSpPr/>
              <p:nvPr/>
            </p:nvSpPr>
            <p:spPr>
              <a:xfrm>
                <a:off x="5385775" y="4183375"/>
                <a:ext cx="768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4097" extrusionOk="0">
                    <a:moveTo>
                      <a:pt x="1977" y="3977"/>
                    </a:moveTo>
                    <a:lnTo>
                      <a:pt x="3037" y="2263"/>
                    </a:lnTo>
                    <a:cubicBezTo>
                      <a:pt x="3049" y="2203"/>
                      <a:pt x="3073" y="2084"/>
                      <a:pt x="2989" y="1953"/>
                    </a:cubicBezTo>
                    <a:lnTo>
                      <a:pt x="1858" y="120"/>
                    </a:lnTo>
                    <a:lnTo>
                      <a:pt x="1858" y="120"/>
                    </a:lnTo>
                    <a:cubicBezTo>
                      <a:pt x="1858" y="120"/>
                      <a:pt x="1787" y="1"/>
                      <a:pt x="1691" y="120"/>
                    </a:cubicBezTo>
                    <a:lnTo>
                      <a:pt x="48" y="2799"/>
                    </a:lnTo>
                    <a:cubicBezTo>
                      <a:pt x="1" y="2894"/>
                      <a:pt x="13" y="2989"/>
                      <a:pt x="108" y="3037"/>
                    </a:cubicBezTo>
                    <a:lnTo>
                      <a:pt x="1727" y="4037"/>
                    </a:lnTo>
                    <a:cubicBezTo>
                      <a:pt x="1810" y="4097"/>
                      <a:pt x="1930" y="4061"/>
                      <a:pt x="1977" y="3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71"/>
              <p:cNvSpPr/>
              <p:nvPr/>
            </p:nvSpPr>
            <p:spPr>
              <a:xfrm>
                <a:off x="5434900" y="4165825"/>
                <a:ext cx="1134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561" extrusionOk="0">
                    <a:moveTo>
                      <a:pt x="1870" y="3548"/>
                    </a:moveTo>
                    <a:lnTo>
                      <a:pt x="24" y="536"/>
                    </a:lnTo>
                    <a:cubicBezTo>
                      <a:pt x="0" y="500"/>
                      <a:pt x="12" y="429"/>
                      <a:pt x="60" y="405"/>
                    </a:cubicBezTo>
                    <a:lnTo>
                      <a:pt x="2072" y="36"/>
                    </a:lnTo>
                    <a:cubicBezTo>
                      <a:pt x="2191" y="24"/>
                      <a:pt x="2346" y="0"/>
                      <a:pt x="2381" y="72"/>
                    </a:cubicBezTo>
                    <a:lnTo>
                      <a:pt x="3775" y="2358"/>
                    </a:lnTo>
                    <a:cubicBezTo>
                      <a:pt x="3822" y="2417"/>
                      <a:pt x="3894" y="2441"/>
                      <a:pt x="3977" y="2393"/>
                    </a:cubicBezTo>
                    <a:cubicBezTo>
                      <a:pt x="4108" y="2310"/>
                      <a:pt x="4251" y="2215"/>
                      <a:pt x="4382" y="2132"/>
                    </a:cubicBezTo>
                    <a:cubicBezTo>
                      <a:pt x="4417" y="2120"/>
                      <a:pt x="4465" y="2120"/>
                      <a:pt x="4489" y="2132"/>
                    </a:cubicBezTo>
                    <a:cubicBezTo>
                      <a:pt x="4525" y="2155"/>
                      <a:pt x="4537" y="2191"/>
                      <a:pt x="4525" y="2239"/>
                    </a:cubicBezTo>
                    <a:lnTo>
                      <a:pt x="3870" y="4156"/>
                    </a:lnTo>
                    <a:cubicBezTo>
                      <a:pt x="3727" y="4560"/>
                      <a:pt x="3822" y="4489"/>
                      <a:pt x="3405" y="4418"/>
                    </a:cubicBezTo>
                    <a:lnTo>
                      <a:pt x="1429" y="4156"/>
                    </a:lnTo>
                    <a:cubicBezTo>
                      <a:pt x="1381" y="4156"/>
                      <a:pt x="1358" y="4120"/>
                      <a:pt x="1358" y="4084"/>
                    </a:cubicBezTo>
                    <a:cubicBezTo>
                      <a:pt x="1334" y="4037"/>
                      <a:pt x="1369" y="4001"/>
                      <a:pt x="1393" y="3977"/>
                    </a:cubicBezTo>
                    <a:cubicBezTo>
                      <a:pt x="1536" y="3882"/>
                      <a:pt x="1679" y="3798"/>
                      <a:pt x="1810" y="3727"/>
                    </a:cubicBezTo>
                    <a:cubicBezTo>
                      <a:pt x="1905" y="3691"/>
                      <a:pt x="1917" y="3620"/>
                      <a:pt x="1870" y="35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71"/>
              <p:cNvSpPr/>
              <p:nvPr/>
            </p:nvSpPr>
            <p:spPr>
              <a:xfrm>
                <a:off x="5509900" y="4270600"/>
                <a:ext cx="87825" cy="768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073" extrusionOk="0">
                    <a:moveTo>
                      <a:pt x="48" y="1096"/>
                    </a:moveTo>
                    <a:lnTo>
                      <a:pt x="929" y="2917"/>
                    </a:lnTo>
                    <a:cubicBezTo>
                      <a:pt x="977" y="2953"/>
                      <a:pt x="1060" y="3048"/>
                      <a:pt x="1215" y="3048"/>
                    </a:cubicBezTo>
                    <a:lnTo>
                      <a:pt x="3370" y="3072"/>
                    </a:lnTo>
                    <a:lnTo>
                      <a:pt x="3370" y="3072"/>
                    </a:lnTo>
                    <a:cubicBezTo>
                      <a:pt x="3382" y="3072"/>
                      <a:pt x="3513" y="3072"/>
                      <a:pt x="3453" y="2941"/>
                    </a:cubicBezTo>
                    <a:lnTo>
                      <a:pt x="2084" y="119"/>
                    </a:lnTo>
                    <a:cubicBezTo>
                      <a:pt x="2048" y="24"/>
                      <a:pt x="1941" y="0"/>
                      <a:pt x="1846" y="24"/>
                    </a:cubicBezTo>
                    <a:lnTo>
                      <a:pt x="143" y="858"/>
                    </a:lnTo>
                    <a:cubicBezTo>
                      <a:pt x="48" y="905"/>
                      <a:pt x="1" y="1012"/>
                      <a:pt x="48" y="10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71"/>
              <p:cNvSpPr/>
              <p:nvPr/>
            </p:nvSpPr>
            <p:spPr>
              <a:xfrm>
                <a:off x="5461675" y="4332500"/>
                <a:ext cx="137550" cy="93800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3752" extrusionOk="0">
                    <a:moveTo>
                      <a:pt x="1894" y="763"/>
                    </a:moveTo>
                    <a:lnTo>
                      <a:pt x="5418" y="822"/>
                    </a:lnTo>
                    <a:cubicBezTo>
                      <a:pt x="5478" y="822"/>
                      <a:pt x="5501" y="870"/>
                      <a:pt x="5501" y="929"/>
                    </a:cubicBezTo>
                    <a:lnTo>
                      <a:pt x="4728" y="2823"/>
                    </a:lnTo>
                    <a:cubicBezTo>
                      <a:pt x="4692" y="2918"/>
                      <a:pt x="4597" y="3073"/>
                      <a:pt x="4525" y="3073"/>
                    </a:cubicBezTo>
                    <a:lnTo>
                      <a:pt x="1846" y="3025"/>
                    </a:lnTo>
                    <a:cubicBezTo>
                      <a:pt x="1763" y="3025"/>
                      <a:pt x="1703" y="3085"/>
                      <a:pt x="1703" y="3156"/>
                    </a:cubicBezTo>
                    <a:cubicBezTo>
                      <a:pt x="1703" y="3323"/>
                      <a:pt x="1703" y="3489"/>
                      <a:pt x="1691" y="3656"/>
                    </a:cubicBezTo>
                    <a:cubicBezTo>
                      <a:pt x="1691" y="3692"/>
                      <a:pt x="1668" y="3727"/>
                      <a:pt x="1632" y="3739"/>
                    </a:cubicBezTo>
                    <a:cubicBezTo>
                      <a:pt x="1584" y="3751"/>
                      <a:pt x="1561" y="3739"/>
                      <a:pt x="1525" y="3716"/>
                    </a:cubicBezTo>
                    <a:lnTo>
                      <a:pt x="263" y="2120"/>
                    </a:lnTo>
                    <a:cubicBezTo>
                      <a:pt x="1" y="1787"/>
                      <a:pt x="13" y="1906"/>
                      <a:pt x="275" y="1584"/>
                    </a:cubicBezTo>
                    <a:lnTo>
                      <a:pt x="1572" y="48"/>
                    </a:lnTo>
                    <a:cubicBezTo>
                      <a:pt x="1608" y="25"/>
                      <a:pt x="1644" y="1"/>
                      <a:pt x="1680" y="25"/>
                    </a:cubicBezTo>
                    <a:cubicBezTo>
                      <a:pt x="1727" y="37"/>
                      <a:pt x="1739" y="60"/>
                      <a:pt x="1739" y="108"/>
                    </a:cubicBezTo>
                    <a:cubicBezTo>
                      <a:pt x="1739" y="275"/>
                      <a:pt x="1739" y="441"/>
                      <a:pt x="1727" y="596"/>
                    </a:cubicBezTo>
                    <a:cubicBezTo>
                      <a:pt x="1751" y="703"/>
                      <a:pt x="1811" y="751"/>
                      <a:pt x="1894" y="7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71"/>
              <p:cNvSpPr/>
              <p:nvPr/>
            </p:nvSpPr>
            <p:spPr>
              <a:xfrm>
                <a:off x="5370600" y="4349475"/>
                <a:ext cx="8812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2299" extrusionOk="0">
                    <a:moveTo>
                      <a:pt x="3346" y="60"/>
                    </a:moveTo>
                    <a:lnTo>
                      <a:pt x="1334" y="0"/>
                    </a:lnTo>
                    <a:cubicBezTo>
                      <a:pt x="1274" y="12"/>
                      <a:pt x="1155" y="60"/>
                      <a:pt x="1084" y="191"/>
                    </a:cubicBezTo>
                    <a:lnTo>
                      <a:pt x="60" y="2084"/>
                    </a:lnTo>
                    <a:lnTo>
                      <a:pt x="60" y="2084"/>
                    </a:lnTo>
                    <a:cubicBezTo>
                      <a:pt x="60" y="2084"/>
                      <a:pt x="0" y="2215"/>
                      <a:pt x="131" y="2215"/>
                    </a:cubicBezTo>
                    <a:lnTo>
                      <a:pt x="3275" y="2298"/>
                    </a:lnTo>
                    <a:cubicBezTo>
                      <a:pt x="3370" y="2298"/>
                      <a:pt x="3453" y="2227"/>
                      <a:pt x="3453" y="2120"/>
                    </a:cubicBezTo>
                    <a:lnTo>
                      <a:pt x="3513" y="227"/>
                    </a:lnTo>
                    <a:cubicBezTo>
                      <a:pt x="3525" y="143"/>
                      <a:pt x="3453" y="60"/>
                      <a:pt x="3346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71"/>
              <p:cNvSpPr/>
              <p:nvPr/>
            </p:nvSpPr>
            <p:spPr>
              <a:xfrm>
                <a:off x="5324750" y="4270000"/>
                <a:ext cx="102725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5347" extrusionOk="0">
                    <a:moveTo>
                      <a:pt x="3299" y="2191"/>
                    </a:moveTo>
                    <a:lnTo>
                      <a:pt x="1620" y="5287"/>
                    </a:lnTo>
                    <a:cubicBezTo>
                      <a:pt x="1596" y="5334"/>
                      <a:pt x="1537" y="5346"/>
                      <a:pt x="1489" y="5334"/>
                    </a:cubicBezTo>
                    <a:lnTo>
                      <a:pt x="156" y="3763"/>
                    </a:lnTo>
                    <a:cubicBezTo>
                      <a:pt x="84" y="3680"/>
                      <a:pt x="1" y="3549"/>
                      <a:pt x="49" y="3465"/>
                    </a:cubicBezTo>
                    <a:lnTo>
                      <a:pt x="1323" y="1120"/>
                    </a:lnTo>
                    <a:cubicBezTo>
                      <a:pt x="1346" y="1048"/>
                      <a:pt x="1334" y="965"/>
                      <a:pt x="1263" y="929"/>
                    </a:cubicBezTo>
                    <a:cubicBezTo>
                      <a:pt x="1108" y="858"/>
                      <a:pt x="965" y="762"/>
                      <a:pt x="834" y="691"/>
                    </a:cubicBezTo>
                    <a:cubicBezTo>
                      <a:pt x="799" y="667"/>
                      <a:pt x="775" y="632"/>
                      <a:pt x="787" y="584"/>
                    </a:cubicBezTo>
                    <a:cubicBezTo>
                      <a:pt x="787" y="536"/>
                      <a:pt x="811" y="512"/>
                      <a:pt x="858" y="512"/>
                    </a:cubicBezTo>
                    <a:lnTo>
                      <a:pt x="2858" y="120"/>
                    </a:lnTo>
                    <a:cubicBezTo>
                      <a:pt x="3275" y="48"/>
                      <a:pt x="3168" y="0"/>
                      <a:pt x="3335" y="393"/>
                    </a:cubicBezTo>
                    <a:lnTo>
                      <a:pt x="4085" y="2251"/>
                    </a:lnTo>
                    <a:cubicBezTo>
                      <a:pt x="4109" y="2298"/>
                      <a:pt x="4085" y="2322"/>
                      <a:pt x="4061" y="2358"/>
                    </a:cubicBezTo>
                    <a:cubicBezTo>
                      <a:pt x="4025" y="2382"/>
                      <a:pt x="3990" y="2382"/>
                      <a:pt x="3954" y="2370"/>
                    </a:cubicBezTo>
                    <a:cubicBezTo>
                      <a:pt x="3811" y="2298"/>
                      <a:pt x="3656" y="2203"/>
                      <a:pt x="3525" y="2132"/>
                    </a:cubicBezTo>
                    <a:cubicBezTo>
                      <a:pt x="3406" y="2108"/>
                      <a:pt x="3347" y="2120"/>
                      <a:pt x="3299" y="2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71"/>
              <p:cNvSpPr/>
              <p:nvPr/>
            </p:nvSpPr>
            <p:spPr>
              <a:xfrm>
                <a:off x="5124150" y="4299775"/>
                <a:ext cx="54775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4311" extrusionOk="0">
                    <a:moveTo>
                      <a:pt x="2191" y="286"/>
                    </a:moveTo>
                    <a:cubicBezTo>
                      <a:pt x="2191" y="274"/>
                      <a:pt x="2179" y="274"/>
                      <a:pt x="2191" y="286"/>
                    </a:cubicBezTo>
                    <a:cubicBezTo>
                      <a:pt x="2036" y="203"/>
                      <a:pt x="1941" y="167"/>
                      <a:pt x="1846" y="167"/>
                    </a:cubicBezTo>
                    <a:cubicBezTo>
                      <a:pt x="1798" y="167"/>
                      <a:pt x="1762" y="179"/>
                      <a:pt x="1727" y="203"/>
                    </a:cubicBezTo>
                    <a:cubicBezTo>
                      <a:pt x="1703" y="226"/>
                      <a:pt x="1655" y="262"/>
                      <a:pt x="1619" y="298"/>
                    </a:cubicBezTo>
                    <a:cubicBezTo>
                      <a:pt x="1548" y="417"/>
                      <a:pt x="1524" y="595"/>
                      <a:pt x="1524" y="822"/>
                    </a:cubicBezTo>
                    <a:cubicBezTo>
                      <a:pt x="1524" y="1119"/>
                      <a:pt x="1524" y="1453"/>
                      <a:pt x="1500" y="1715"/>
                    </a:cubicBezTo>
                    <a:cubicBezTo>
                      <a:pt x="1488" y="1988"/>
                      <a:pt x="1465" y="2191"/>
                      <a:pt x="1441" y="2262"/>
                    </a:cubicBezTo>
                    <a:cubicBezTo>
                      <a:pt x="1405" y="2381"/>
                      <a:pt x="1131" y="2619"/>
                      <a:pt x="893" y="2834"/>
                    </a:cubicBezTo>
                    <a:cubicBezTo>
                      <a:pt x="774" y="2941"/>
                      <a:pt x="667" y="3024"/>
                      <a:pt x="595" y="3096"/>
                    </a:cubicBezTo>
                    <a:cubicBezTo>
                      <a:pt x="488" y="3203"/>
                      <a:pt x="345" y="3358"/>
                      <a:pt x="274" y="3548"/>
                    </a:cubicBezTo>
                    <a:cubicBezTo>
                      <a:pt x="191" y="3727"/>
                      <a:pt x="191" y="3917"/>
                      <a:pt x="357" y="4143"/>
                    </a:cubicBezTo>
                    <a:cubicBezTo>
                      <a:pt x="393" y="4191"/>
                      <a:pt x="393" y="4251"/>
                      <a:pt x="345" y="4274"/>
                    </a:cubicBezTo>
                    <a:cubicBezTo>
                      <a:pt x="298" y="4310"/>
                      <a:pt x="238" y="4310"/>
                      <a:pt x="214" y="4263"/>
                    </a:cubicBezTo>
                    <a:cubicBezTo>
                      <a:pt x="0" y="3977"/>
                      <a:pt x="0" y="3715"/>
                      <a:pt x="95" y="3489"/>
                    </a:cubicBezTo>
                    <a:cubicBezTo>
                      <a:pt x="179" y="3262"/>
                      <a:pt x="345" y="3096"/>
                      <a:pt x="464" y="2977"/>
                    </a:cubicBezTo>
                    <a:cubicBezTo>
                      <a:pt x="536" y="2905"/>
                      <a:pt x="643" y="2822"/>
                      <a:pt x="762" y="2715"/>
                    </a:cubicBezTo>
                    <a:cubicBezTo>
                      <a:pt x="988" y="2524"/>
                      <a:pt x="1238" y="2298"/>
                      <a:pt x="1250" y="2227"/>
                    </a:cubicBezTo>
                    <a:cubicBezTo>
                      <a:pt x="1262" y="2167"/>
                      <a:pt x="1298" y="1965"/>
                      <a:pt x="1310" y="1715"/>
                    </a:cubicBezTo>
                    <a:cubicBezTo>
                      <a:pt x="1322" y="1453"/>
                      <a:pt x="1346" y="1131"/>
                      <a:pt x="1322" y="834"/>
                    </a:cubicBezTo>
                    <a:cubicBezTo>
                      <a:pt x="1322" y="584"/>
                      <a:pt x="1369" y="381"/>
                      <a:pt x="1465" y="226"/>
                    </a:cubicBezTo>
                    <a:cubicBezTo>
                      <a:pt x="1500" y="155"/>
                      <a:pt x="1548" y="107"/>
                      <a:pt x="1619" y="60"/>
                    </a:cubicBezTo>
                    <a:cubicBezTo>
                      <a:pt x="1679" y="24"/>
                      <a:pt x="1762" y="0"/>
                      <a:pt x="1846" y="0"/>
                    </a:cubicBezTo>
                    <a:cubicBezTo>
                      <a:pt x="1953" y="0"/>
                      <a:pt x="2060" y="36"/>
                      <a:pt x="2191" y="95"/>
                    </a:cubicBezTo>
                    <a:lnTo>
                      <a:pt x="2191" y="28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71"/>
              <p:cNvSpPr/>
              <p:nvPr/>
            </p:nvSpPr>
            <p:spPr>
              <a:xfrm>
                <a:off x="5745950" y="4298875"/>
                <a:ext cx="55375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4299" extrusionOk="0">
                    <a:moveTo>
                      <a:pt x="48" y="310"/>
                    </a:moveTo>
                    <a:cubicBezTo>
                      <a:pt x="24" y="322"/>
                      <a:pt x="12" y="322"/>
                      <a:pt x="0" y="322"/>
                    </a:cubicBezTo>
                    <a:lnTo>
                      <a:pt x="0" y="119"/>
                    </a:lnTo>
                    <a:cubicBezTo>
                      <a:pt x="131" y="36"/>
                      <a:pt x="262" y="0"/>
                      <a:pt x="369" y="0"/>
                    </a:cubicBezTo>
                    <a:cubicBezTo>
                      <a:pt x="465" y="0"/>
                      <a:pt x="536" y="12"/>
                      <a:pt x="596" y="60"/>
                    </a:cubicBezTo>
                    <a:cubicBezTo>
                      <a:pt x="655" y="96"/>
                      <a:pt x="715" y="143"/>
                      <a:pt x="762" y="215"/>
                    </a:cubicBezTo>
                    <a:cubicBezTo>
                      <a:pt x="846" y="369"/>
                      <a:pt x="893" y="596"/>
                      <a:pt x="893" y="834"/>
                    </a:cubicBezTo>
                    <a:cubicBezTo>
                      <a:pt x="893" y="1131"/>
                      <a:pt x="893" y="1441"/>
                      <a:pt x="905" y="1703"/>
                    </a:cubicBezTo>
                    <a:cubicBezTo>
                      <a:pt x="917" y="1965"/>
                      <a:pt x="941" y="2155"/>
                      <a:pt x="965" y="2215"/>
                    </a:cubicBezTo>
                    <a:cubicBezTo>
                      <a:pt x="1000" y="2286"/>
                      <a:pt x="1239" y="2513"/>
                      <a:pt x="1453" y="2703"/>
                    </a:cubicBezTo>
                    <a:cubicBezTo>
                      <a:pt x="1572" y="2810"/>
                      <a:pt x="1679" y="2894"/>
                      <a:pt x="1750" y="2977"/>
                    </a:cubicBezTo>
                    <a:cubicBezTo>
                      <a:pt x="1870" y="3084"/>
                      <a:pt x="2036" y="3251"/>
                      <a:pt x="2131" y="3477"/>
                    </a:cubicBezTo>
                    <a:cubicBezTo>
                      <a:pt x="2215" y="3703"/>
                      <a:pt x="2215" y="3965"/>
                      <a:pt x="2012" y="4251"/>
                    </a:cubicBezTo>
                    <a:cubicBezTo>
                      <a:pt x="1977" y="4299"/>
                      <a:pt x="1917" y="4299"/>
                      <a:pt x="1870" y="4263"/>
                    </a:cubicBezTo>
                    <a:cubicBezTo>
                      <a:pt x="1834" y="4239"/>
                      <a:pt x="1834" y="4179"/>
                      <a:pt x="1858" y="4132"/>
                    </a:cubicBezTo>
                    <a:cubicBezTo>
                      <a:pt x="2024" y="3906"/>
                      <a:pt x="2024" y="3703"/>
                      <a:pt x="1953" y="3537"/>
                    </a:cubicBezTo>
                    <a:cubicBezTo>
                      <a:pt x="1870" y="3358"/>
                      <a:pt x="1727" y="3191"/>
                      <a:pt x="1620" y="3096"/>
                    </a:cubicBezTo>
                    <a:cubicBezTo>
                      <a:pt x="1548" y="3013"/>
                      <a:pt x="1441" y="2929"/>
                      <a:pt x="1322" y="2822"/>
                    </a:cubicBezTo>
                    <a:cubicBezTo>
                      <a:pt x="1084" y="2620"/>
                      <a:pt x="810" y="2382"/>
                      <a:pt x="774" y="2263"/>
                    </a:cubicBezTo>
                    <a:cubicBezTo>
                      <a:pt x="738" y="2179"/>
                      <a:pt x="727" y="1965"/>
                      <a:pt x="715" y="1703"/>
                    </a:cubicBezTo>
                    <a:cubicBezTo>
                      <a:pt x="691" y="1441"/>
                      <a:pt x="679" y="1108"/>
                      <a:pt x="691" y="810"/>
                    </a:cubicBezTo>
                    <a:cubicBezTo>
                      <a:pt x="691" y="608"/>
                      <a:pt x="667" y="417"/>
                      <a:pt x="596" y="298"/>
                    </a:cubicBezTo>
                    <a:cubicBezTo>
                      <a:pt x="560" y="250"/>
                      <a:pt x="536" y="215"/>
                      <a:pt x="500" y="191"/>
                    </a:cubicBezTo>
                    <a:cubicBezTo>
                      <a:pt x="477" y="179"/>
                      <a:pt x="429" y="155"/>
                      <a:pt x="369" y="155"/>
                    </a:cubicBezTo>
                    <a:cubicBezTo>
                      <a:pt x="286" y="191"/>
                      <a:pt x="179" y="239"/>
                      <a:pt x="48" y="3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71"/>
              <p:cNvSpPr/>
              <p:nvPr/>
            </p:nvSpPr>
            <p:spPr>
              <a:xfrm>
                <a:off x="5441150" y="3675875"/>
                <a:ext cx="417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716" extrusionOk="0">
                    <a:moveTo>
                      <a:pt x="1667" y="358"/>
                    </a:moveTo>
                    <a:cubicBezTo>
                      <a:pt x="1453" y="584"/>
                      <a:pt x="1155" y="715"/>
                      <a:pt x="834" y="715"/>
                    </a:cubicBezTo>
                    <a:cubicBezTo>
                      <a:pt x="512" y="715"/>
                      <a:pt x="215" y="584"/>
                      <a:pt x="0" y="358"/>
                    </a:cubicBezTo>
                    <a:cubicBezTo>
                      <a:pt x="215" y="132"/>
                      <a:pt x="512" y="1"/>
                      <a:pt x="834" y="1"/>
                    </a:cubicBezTo>
                    <a:cubicBezTo>
                      <a:pt x="1167" y="1"/>
                      <a:pt x="1465" y="132"/>
                      <a:pt x="1667" y="358"/>
                    </a:cubicBezTo>
                    <a:close/>
                  </a:path>
                </a:pathLst>
              </a:custGeom>
              <a:solidFill>
                <a:srgbClr val="F351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2" name="Google Shape;3292;p71"/>
            <p:cNvGrpSpPr/>
            <p:nvPr/>
          </p:nvGrpSpPr>
          <p:grpSpPr>
            <a:xfrm rot="859620">
              <a:off x="2827910" y="2812463"/>
              <a:ext cx="1247388" cy="2528064"/>
              <a:chOff x="1803775" y="5029925"/>
              <a:chExt cx="655775" cy="1329050"/>
            </a:xfrm>
          </p:grpSpPr>
          <p:sp>
            <p:nvSpPr>
              <p:cNvPr id="3293" name="Google Shape;3293;p71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6344" extrusionOk="0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71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23430" extrusionOk="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71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22335" extrusionOk="0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71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1852" extrusionOk="0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71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23254" extrusionOk="0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71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avLst/>
                <a:gdLst/>
                <a:ahLst/>
                <a:cxnLst/>
                <a:rect l="l" t="t" r="r" b="b"/>
                <a:pathLst>
                  <a:path w="15825" h="17473" extrusionOk="0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71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62" extrusionOk="0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71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2884" extrusionOk="0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71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1027" extrusionOk="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71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2146" extrusionOk="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71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22790" extrusionOk="0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4" name="Google Shape;3304;p71"/>
            <p:cNvSpPr/>
            <p:nvPr/>
          </p:nvSpPr>
          <p:spPr>
            <a:xfrm>
              <a:off x="-138240" y="99850"/>
              <a:ext cx="1703030" cy="680803"/>
            </a:xfrm>
            <a:custGeom>
              <a:avLst/>
              <a:gdLst/>
              <a:ahLst/>
              <a:cxnLst/>
              <a:rect l="l" t="t" r="r" b="b"/>
              <a:pathLst>
                <a:path w="9038" h="5228" extrusionOk="0">
                  <a:moveTo>
                    <a:pt x="5252" y="1"/>
                  </a:moveTo>
                  <a:cubicBezTo>
                    <a:pt x="4156" y="1"/>
                    <a:pt x="3430" y="1870"/>
                    <a:pt x="3085" y="3096"/>
                  </a:cubicBezTo>
                  <a:cubicBezTo>
                    <a:pt x="3047" y="3228"/>
                    <a:pt x="2934" y="3293"/>
                    <a:pt x="2820" y="3293"/>
                  </a:cubicBezTo>
                  <a:cubicBezTo>
                    <a:pt x="2716" y="3293"/>
                    <a:pt x="2612" y="3240"/>
                    <a:pt x="2561" y="3132"/>
                  </a:cubicBezTo>
                  <a:cubicBezTo>
                    <a:pt x="2394" y="2727"/>
                    <a:pt x="2156" y="2358"/>
                    <a:pt x="1787" y="2322"/>
                  </a:cubicBezTo>
                  <a:cubicBezTo>
                    <a:pt x="1762" y="2320"/>
                    <a:pt x="1737" y="2319"/>
                    <a:pt x="1712" y="2319"/>
                  </a:cubicBezTo>
                  <a:cubicBezTo>
                    <a:pt x="506" y="2319"/>
                    <a:pt x="36" y="5014"/>
                    <a:pt x="3" y="5216"/>
                  </a:cubicBezTo>
                  <a:lnTo>
                    <a:pt x="8752" y="5216"/>
                  </a:lnTo>
                  <a:cubicBezTo>
                    <a:pt x="8752" y="5216"/>
                    <a:pt x="9038" y="3049"/>
                    <a:pt x="7990" y="2811"/>
                  </a:cubicBezTo>
                  <a:cubicBezTo>
                    <a:pt x="7923" y="2794"/>
                    <a:pt x="7858" y="2787"/>
                    <a:pt x="7795" y="2787"/>
                  </a:cubicBezTo>
                  <a:cubicBezTo>
                    <a:pt x="7347" y="2787"/>
                    <a:pt x="6977" y="3165"/>
                    <a:pt x="6716" y="3561"/>
                  </a:cubicBezTo>
                  <a:cubicBezTo>
                    <a:pt x="6673" y="3621"/>
                    <a:pt x="6614" y="3647"/>
                    <a:pt x="6555" y="3647"/>
                  </a:cubicBezTo>
                  <a:cubicBezTo>
                    <a:pt x="6451" y="3647"/>
                    <a:pt x="6351" y="3564"/>
                    <a:pt x="6359" y="3442"/>
                  </a:cubicBezTo>
                  <a:cubicBezTo>
                    <a:pt x="6442" y="2144"/>
                    <a:pt x="6395" y="1"/>
                    <a:pt x="5252" y="1"/>
                  </a:cubicBezTo>
                  <a:close/>
                  <a:moveTo>
                    <a:pt x="1" y="5216"/>
                  </a:moveTo>
                  <a:lnTo>
                    <a:pt x="1" y="5228"/>
                  </a:lnTo>
                  <a:cubicBezTo>
                    <a:pt x="1" y="5228"/>
                    <a:pt x="2" y="5223"/>
                    <a:pt x="3" y="5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5" name="Google Shape;3305;p71"/>
            <p:cNvGrpSpPr/>
            <p:nvPr/>
          </p:nvGrpSpPr>
          <p:grpSpPr>
            <a:xfrm rot="1958397">
              <a:off x="3384815" y="85192"/>
              <a:ext cx="460988" cy="1338534"/>
              <a:chOff x="6512944" y="2975654"/>
              <a:chExt cx="1594853" cy="4630848"/>
            </a:xfrm>
          </p:grpSpPr>
          <p:grpSp>
            <p:nvGrpSpPr>
              <p:cNvPr id="3306" name="Google Shape;3306;p71"/>
              <p:cNvGrpSpPr/>
              <p:nvPr/>
            </p:nvGrpSpPr>
            <p:grpSpPr>
              <a:xfrm>
                <a:off x="6512944" y="2975654"/>
                <a:ext cx="1594853" cy="4630848"/>
                <a:chOff x="1460575" y="5630575"/>
                <a:chExt cx="645350" cy="1873775"/>
              </a:xfrm>
            </p:grpSpPr>
            <p:sp>
              <p:nvSpPr>
                <p:cNvPr id="3307" name="Google Shape;3307;p71"/>
                <p:cNvSpPr/>
                <p:nvPr/>
              </p:nvSpPr>
              <p:spPr>
                <a:xfrm>
                  <a:off x="1648400" y="5630575"/>
                  <a:ext cx="269700" cy="17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7026" extrusionOk="0">
                      <a:moveTo>
                        <a:pt x="656" y="1"/>
                      </a:moveTo>
                      <a:cubicBezTo>
                        <a:pt x="287" y="1"/>
                        <a:pt x="1" y="298"/>
                        <a:pt x="1" y="656"/>
                      </a:cubicBezTo>
                      <a:lnTo>
                        <a:pt x="1" y="6371"/>
                      </a:lnTo>
                      <a:cubicBezTo>
                        <a:pt x="1" y="6740"/>
                        <a:pt x="298" y="7025"/>
                        <a:pt x="656" y="7025"/>
                      </a:cubicBezTo>
                      <a:lnTo>
                        <a:pt x="10133" y="7025"/>
                      </a:lnTo>
                      <a:cubicBezTo>
                        <a:pt x="10490" y="7025"/>
                        <a:pt x="10776" y="6740"/>
                        <a:pt x="10788" y="6371"/>
                      </a:cubicBezTo>
                      <a:lnTo>
                        <a:pt x="10788" y="656"/>
                      </a:lnTo>
                      <a:cubicBezTo>
                        <a:pt x="10788" y="275"/>
                        <a:pt x="10490" y="1"/>
                        <a:pt x="101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71"/>
                <p:cNvSpPr/>
                <p:nvPr/>
              </p:nvSpPr>
              <p:spPr>
                <a:xfrm>
                  <a:off x="1460575" y="5806500"/>
                  <a:ext cx="645350" cy="16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14" h="67914" extrusionOk="0">
                      <a:moveTo>
                        <a:pt x="8597" y="0"/>
                      </a:moveTo>
                      <a:lnTo>
                        <a:pt x="8597" y="512"/>
                      </a:lnTo>
                      <a:cubicBezTo>
                        <a:pt x="8597" y="941"/>
                        <a:pt x="8347" y="1322"/>
                        <a:pt x="7942" y="1489"/>
                      </a:cubicBezTo>
                      <a:cubicBezTo>
                        <a:pt x="3275" y="3441"/>
                        <a:pt x="1" y="8037"/>
                        <a:pt x="1" y="13407"/>
                      </a:cubicBezTo>
                      <a:lnTo>
                        <a:pt x="1" y="63651"/>
                      </a:lnTo>
                      <a:lnTo>
                        <a:pt x="132" y="63651"/>
                      </a:lnTo>
                      <a:cubicBezTo>
                        <a:pt x="132" y="66008"/>
                        <a:pt x="2192" y="67913"/>
                        <a:pt x="4704" y="67913"/>
                      </a:cubicBezTo>
                      <a:cubicBezTo>
                        <a:pt x="6359" y="67913"/>
                        <a:pt x="7800" y="67092"/>
                        <a:pt x="8597" y="65866"/>
                      </a:cubicBezTo>
                      <a:cubicBezTo>
                        <a:pt x="9407" y="67092"/>
                        <a:pt x="10848" y="67913"/>
                        <a:pt x="12503" y="67913"/>
                      </a:cubicBezTo>
                      <a:cubicBezTo>
                        <a:pt x="14550" y="67913"/>
                        <a:pt x="16301" y="66639"/>
                        <a:pt x="16872" y="64901"/>
                      </a:cubicBezTo>
                      <a:cubicBezTo>
                        <a:pt x="17456" y="66639"/>
                        <a:pt x="19182" y="67913"/>
                        <a:pt x="21254" y="67913"/>
                      </a:cubicBezTo>
                      <a:cubicBezTo>
                        <a:pt x="23778" y="67913"/>
                        <a:pt x="25814" y="66008"/>
                        <a:pt x="25814" y="63651"/>
                      </a:cubicBezTo>
                      <a:lnTo>
                        <a:pt x="25814" y="13407"/>
                      </a:lnTo>
                      <a:cubicBezTo>
                        <a:pt x="25814" y="8037"/>
                        <a:pt x="22540" y="3441"/>
                        <a:pt x="17872" y="1489"/>
                      </a:cubicBezTo>
                      <a:cubicBezTo>
                        <a:pt x="17467" y="1310"/>
                        <a:pt x="17206" y="941"/>
                        <a:pt x="17206" y="512"/>
                      </a:cubicBezTo>
                      <a:lnTo>
                        <a:pt x="17206" y="0"/>
                      </a:lnTo>
                      <a:close/>
                    </a:path>
                  </a:pathLst>
                </a:custGeom>
                <a:solidFill>
                  <a:srgbClr val="25BF7C">
                    <a:alpha val="514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09" name="Google Shape;3309;p71"/>
              <p:cNvSpPr/>
              <p:nvPr/>
            </p:nvSpPr>
            <p:spPr>
              <a:xfrm rot="-2201684">
                <a:off x="6715182" y="3752894"/>
                <a:ext cx="647643" cy="457262"/>
              </a:xfrm>
              <a:prstGeom prst="ellipse">
                <a:avLst/>
              </a:prstGeom>
              <a:solidFill>
                <a:schemeClr val="accent1">
                  <a:alpha val="3184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0" name="Google Shape;3310;p71"/>
            <p:cNvGrpSpPr/>
            <p:nvPr/>
          </p:nvGrpSpPr>
          <p:grpSpPr>
            <a:xfrm rot="-1958250" flipH="1">
              <a:off x="217760" y="1119773"/>
              <a:ext cx="505672" cy="1468278"/>
              <a:chOff x="6512944" y="2975654"/>
              <a:chExt cx="1594853" cy="4630848"/>
            </a:xfrm>
          </p:grpSpPr>
          <p:grpSp>
            <p:nvGrpSpPr>
              <p:cNvPr id="3311" name="Google Shape;3311;p71"/>
              <p:cNvGrpSpPr/>
              <p:nvPr/>
            </p:nvGrpSpPr>
            <p:grpSpPr>
              <a:xfrm>
                <a:off x="6512944" y="2975654"/>
                <a:ext cx="1594853" cy="4630848"/>
                <a:chOff x="1460575" y="5630575"/>
                <a:chExt cx="645350" cy="1873775"/>
              </a:xfrm>
            </p:grpSpPr>
            <p:sp>
              <p:nvSpPr>
                <p:cNvPr id="3312" name="Google Shape;3312;p71"/>
                <p:cNvSpPr/>
                <p:nvPr/>
              </p:nvSpPr>
              <p:spPr>
                <a:xfrm>
                  <a:off x="1648400" y="5630575"/>
                  <a:ext cx="269700" cy="17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8" h="7026" extrusionOk="0">
                      <a:moveTo>
                        <a:pt x="656" y="1"/>
                      </a:moveTo>
                      <a:cubicBezTo>
                        <a:pt x="287" y="1"/>
                        <a:pt x="1" y="298"/>
                        <a:pt x="1" y="656"/>
                      </a:cubicBezTo>
                      <a:lnTo>
                        <a:pt x="1" y="6371"/>
                      </a:lnTo>
                      <a:cubicBezTo>
                        <a:pt x="1" y="6740"/>
                        <a:pt x="298" y="7025"/>
                        <a:pt x="656" y="7025"/>
                      </a:cubicBezTo>
                      <a:lnTo>
                        <a:pt x="10133" y="7025"/>
                      </a:lnTo>
                      <a:cubicBezTo>
                        <a:pt x="10490" y="7025"/>
                        <a:pt x="10776" y="6740"/>
                        <a:pt x="10788" y="6371"/>
                      </a:cubicBezTo>
                      <a:lnTo>
                        <a:pt x="10788" y="656"/>
                      </a:lnTo>
                      <a:cubicBezTo>
                        <a:pt x="10788" y="275"/>
                        <a:pt x="10490" y="1"/>
                        <a:pt x="101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71"/>
                <p:cNvSpPr/>
                <p:nvPr/>
              </p:nvSpPr>
              <p:spPr>
                <a:xfrm>
                  <a:off x="1460575" y="5806500"/>
                  <a:ext cx="645350" cy="16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14" h="67914" extrusionOk="0">
                      <a:moveTo>
                        <a:pt x="8597" y="0"/>
                      </a:moveTo>
                      <a:lnTo>
                        <a:pt x="8597" y="512"/>
                      </a:lnTo>
                      <a:cubicBezTo>
                        <a:pt x="8597" y="941"/>
                        <a:pt x="8347" y="1322"/>
                        <a:pt x="7942" y="1489"/>
                      </a:cubicBezTo>
                      <a:cubicBezTo>
                        <a:pt x="3275" y="3441"/>
                        <a:pt x="1" y="8037"/>
                        <a:pt x="1" y="13407"/>
                      </a:cubicBezTo>
                      <a:lnTo>
                        <a:pt x="1" y="63651"/>
                      </a:lnTo>
                      <a:lnTo>
                        <a:pt x="132" y="63651"/>
                      </a:lnTo>
                      <a:cubicBezTo>
                        <a:pt x="132" y="66008"/>
                        <a:pt x="2192" y="67913"/>
                        <a:pt x="4704" y="67913"/>
                      </a:cubicBezTo>
                      <a:cubicBezTo>
                        <a:pt x="6359" y="67913"/>
                        <a:pt x="7800" y="67092"/>
                        <a:pt x="8597" y="65866"/>
                      </a:cubicBezTo>
                      <a:cubicBezTo>
                        <a:pt x="9407" y="67092"/>
                        <a:pt x="10848" y="67913"/>
                        <a:pt x="12503" y="67913"/>
                      </a:cubicBezTo>
                      <a:cubicBezTo>
                        <a:pt x="14550" y="67913"/>
                        <a:pt x="16301" y="66639"/>
                        <a:pt x="16872" y="64901"/>
                      </a:cubicBezTo>
                      <a:cubicBezTo>
                        <a:pt x="17456" y="66639"/>
                        <a:pt x="19182" y="67913"/>
                        <a:pt x="21254" y="67913"/>
                      </a:cubicBezTo>
                      <a:cubicBezTo>
                        <a:pt x="23778" y="67913"/>
                        <a:pt x="25814" y="66008"/>
                        <a:pt x="25814" y="63651"/>
                      </a:cubicBezTo>
                      <a:lnTo>
                        <a:pt x="25814" y="13407"/>
                      </a:lnTo>
                      <a:cubicBezTo>
                        <a:pt x="25814" y="8037"/>
                        <a:pt x="22540" y="3441"/>
                        <a:pt x="17872" y="1489"/>
                      </a:cubicBezTo>
                      <a:cubicBezTo>
                        <a:pt x="17467" y="1310"/>
                        <a:pt x="17206" y="941"/>
                        <a:pt x="17206" y="512"/>
                      </a:cubicBezTo>
                      <a:lnTo>
                        <a:pt x="17206" y="0"/>
                      </a:lnTo>
                      <a:close/>
                    </a:path>
                  </a:pathLst>
                </a:custGeom>
                <a:solidFill>
                  <a:srgbClr val="25BF7C">
                    <a:alpha val="514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4" name="Google Shape;3314;p71"/>
              <p:cNvSpPr/>
              <p:nvPr/>
            </p:nvSpPr>
            <p:spPr>
              <a:xfrm rot="-2201684">
                <a:off x="6715182" y="3752894"/>
                <a:ext cx="647643" cy="457262"/>
              </a:xfrm>
              <a:prstGeom prst="ellipse">
                <a:avLst/>
              </a:prstGeom>
              <a:solidFill>
                <a:schemeClr val="accent1">
                  <a:alpha val="3184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07" name="Google Shape;3207;p71"/>
          <p:cNvSpPr txBox="1">
            <a:spLocks noGrp="1"/>
          </p:cNvSpPr>
          <p:nvPr>
            <p:ph type="subTitle" idx="1"/>
          </p:nvPr>
        </p:nvSpPr>
        <p:spPr>
          <a:xfrm>
            <a:off x="4414310" y="965473"/>
            <a:ext cx="3729000" cy="3850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-   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나이 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40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대</a:t>
            </a:r>
          </a:p>
          <a:p>
            <a:pPr marL="285750" lvl="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직업 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: 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전업주부</a:t>
            </a:r>
          </a:p>
          <a:p>
            <a:pPr marL="285750" lvl="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Sns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활용도 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: 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매일</a:t>
            </a:r>
          </a:p>
          <a:p>
            <a:pPr marL="285750" lvl="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재활용 능력 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: 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상</a:t>
            </a:r>
          </a:p>
          <a:p>
            <a:pPr marL="285750" lvl="0" indent="-285750">
              <a:buFontTx/>
              <a:buChar char="-"/>
            </a:pPr>
            <a:endParaRPr lang="ko-KR" altLang="en-US" dirty="0">
              <a:latin typeface="+mn-ea"/>
              <a:ea typeface="+mn-ea"/>
              <a:cs typeface="Cascadia Code SemiBold" panose="020B0609020000020004" pitchFamily="49" charset="0"/>
            </a:endParaRPr>
          </a:p>
          <a:p>
            <a:pPr marL="285750" lvl="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특이사항 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:</a:t>
            </a:r>
          </a:p>
          <a:p>
            <a:pPr marL="0" lvl="0" indent="0"/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오랜 생활 주부로 다회용기 사용 및</a:t>
            </a:r>
          </a:p>
          <a:p>
            <a:pPr marL="0" lvl="0" indent="0"/>
            <a:r>
              <a:rPr lang="ko-KR" altLang="en-US" b="1" dirty="0">
                <a:latin typeface="+mn-ea"/>
                <a:ea typeface="+mn-ea"/>
                <a:cs typeface="Cascadia Code SemiBold" panose="020B0609020000020004" pitchFamily="49" charset="0"/>
              </a:rPr>
              <a:t>재활용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과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, </a:t>
            </a:r>
            <a:r>
              <a:rPr lang="ko-KR" altLang="en-US" b="1" dirty="0">
                <a:latin typeface="+mn-ea"/>
                <a:ea typeface="+mn-ea"/>
                <a:cs typeface="Cascadia Code SemiBold" panose="020B0609020000020004" pitchFamily="49" charset="0"/>
              </a:rPr>
              <a:t>분리수거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를 굉장히 잘한다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.</a:t>
            </a:r>
          </a:p>
          <a:p>
            <a:pPr marL="0" lvl="0" indent="0"/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그러나 가끔 고장 난 전자제품이나 큰 가구들을 버릴 때마다 어떻게 버려야 하는지 몰라 골머리를 썩는다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.</a:t>
            </a:r>
          </a:p>
          <a:p>
            <a:pPr marL="0" lvl="0" indent="0"/>
            <a:endParaRPr lang="en-US" altLang="ko-KR" dirty="0">
              <a:latin typeface="+mn-ea"/>
              <a:ea typeface="+mn-ea"/>
              <a:cs typeface="Cascadia Code SemiBold" panose="020B0609020000020004" pitchFamily="49" charset="0"/>
            </a:endParaRPr>
          </a:p>
          <a:p>
            <a:pPr marL="0" lvl="0" indent="0"/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 =&gt;  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잠재요구사항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: 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재활용센터 위치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,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 연락처</a:t>
            </a:r>
            <a:r>
              <a:rPr lang="en-US" altLang="ko-KR" dirty="0">
                <a:latin typeface="+mn-ea"/>
                <a:ea typeface="+mn-ea"/>
                <a:cs typeface="Cascadia Code SemiBold" panose="020B0609020000020004" pitchFamily="49" charset="0"/>
              </a:rPr>
              <a:t>, </a:t>
            </a:r>
            <a:r>
              <a:rPr lang="ko-KR" altLang="en-US" dirty="0">
                <a:latin typeface="+mn-ea"/>
                <a:ea typeface="+mn-ea"/>
                <a:cs typeface="Cascadia Code SemiBold" panose="020B0609020000020004" pitchFamily="49" charset="0"/>
              </a:rPr>
              <a:t>취급물품 정보</a:t>
            </a:r>
          </a:p>
        </p:txBody>
      </p:sp>
      <p:grpSp>
        <p:nvGrpSpPr>
          <p:cNvPr id="3322" name="Google Shape;3322;p71"/>
          <p:cNvGrpSpPr/>
          <p:nvPr/>
        </p:nvGrpSpPr>
        <p:grpSpPr>
          <a:xfrm rot="832836" flipH="1">
            <a:off x="5091285" y="308220"/>
            <a:ext cx="442869" cy="748912"/>
            <a:chOff x="4774877" y="116629"/>
            <a:chExt cx="576785" cy="975095"/>
          </a:xfrm>
        </p:grpSpPr>
        <p:sp>
          <p:nvSpPr>
            <p:cNvPr id="3323" name="Google Shape;3323;p71"/>
            <p:cNvSpPr/>
            <p:nvPr/>
          </p:nvSpPr>
          <p:spPr>
            <a:xfrm>
              <a:off x="4778386" y="120783"/>
              <a:ext cx="573275" cy="970942"/>
            </a:xfrm>
            <a:custGeom>
              <a:avLst/>
              <a:gdLst/>
              <a:ahLst/>
              <a:cxnLst/>
              <a:rect l="l" t="t" r="r" b="b"/>
              <a:pathLst>
                <a:path w="9800" h="16598" extrusionOk="0">
                  <a:moveTo>
                    <a:pt x="36" y="1"/>
                  </a:moveTo>
                  <a:cubicBezTo>
                    <a:pt x="36" y="1"/>
                    <a:pt x="0" y="7728"/>
                    <a:pt x="1239" y="10859"/>
                  </a:cubicBezTo>
                  <a:cubicBezTo>
                    <a:pt x="2350" y="13681"/>
                    <a:pt x="8363" y="16598"/>
                    <a:pt x="9583" y="16598"/>
                  </a:cubicBezTo>
                  <a:cubicBezTo>
                    <a:pt x="9722" y="16598"/>
                    <a:pt x="9799" y="16560"/>
                    <a:pt x="9799" y="16479"/>
                  </a:cubicBezTo>
                  <a:cubicBezTo>
                    <a:pt x="9787" y="15681"/>
                    <a:pt x="9644" y="7788"/>
                    <a:pt x="7608" y="5502"/>
                  </a:cubicBezTo>
                  <a:cubicBezTo>
                    <a:pt x="5573" y="3240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71"/>
            <p:cNvSpPr/>
            <p:nvPr/>
          </p:nvSpPr>
          <p:spPr>
            <a:xfrm>
              <a:off x="4774877" y="116629"/>
              <a:ext cx="553796" cy="957721"/>
            </a:xfrm>
            <a:custGeom>
              <a:avLst/>
              <a:gdLst/>
              <a:ahLst/>
              <a:cxnLst/>
              <a:rect l="l" t="t" r="r" b="b"/>
              <a:pathLst>
                <a:path w="9467" h="16372" extrusionOk="0">
                  <a:moveTo>
                    <a:pt x="179" y="1"/>
                  </a:moveTo>
                  <a:lnTo>
                    <a:pt x="1" y="131"/>
                  </a:lnTo>
                  <a:cubicBezTo>
                    <a:pt x="60" y="215"/>
                    <a:pt x="6787" y="8656"/>
                    <a:pt x="9252" y="16372"/>
                  </a:cubicBezTo>
                  <a:lnTo>
                    <a:pt x="9466" y="16312"/>
                  </a:lnTo>
                  <a:cubicBezTo>
                    <a:pt x="7002" y="8549"/>
                    <a:pt x="263" y="84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71"/>
            <p:cNvSpPr/>
            <p:nvPr/>
          </p:nvSpPr>
          <p:spPr>
            <a:xfrm>
              <a:off x="4793713" y="469720"/>
              <a:ext cx="369880" cy="232001"/>
            </a:xfrm>
            <a:custGeom>
              <a:avLst/>
              <a:gdLst/>
              <a:ahLst/>
              <a:cxnLst/>
              <a:rect l="l" t="t" r="r" b="b"/>
              <a:pathLst>
                <a:path w="6323" h="3966" extrusionOk="0">
                  <a:moveTo>
                    <a:pt x="84" y="1"/>
                  </a:moveTo>
                  <a:lnTo>
                    <a:pt x="0" y="215"/>
                  </a:lnTo>
                  <a:cubicBezTo>
                    <a:pt x="36" y="239"/>
                    <a:pt x="4560" y="2073"/>
                    <a:pt x="6144" y="3966"/>
                  </a:cubicBezTo>
                  <a:lnTo>
                    <a:pt x="6323" y="3811"/>
                  </a:lnTo>
                  <a:cubicBezTo>
                    <a:pt x="4715" y="1882"/>
                    <a:pt x="274" y="72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71"/>
            <p:cNvSpPr/>
            <p:nvPr/>
          </p:nvSpPr>
          <p:spPr>
            <a:xfrm>
              <a:off x="5093220" y="338101"/>
              <a:ext cx="52940" cy="329516"/>
            </a:xfrm>
            <a:custGeom>
              <a:avLst/>
              <a:gdLst/>
              <a:ahLst/>
              <a:cxnLst/>
              <a:rect l="l" t="t" r="r" b="b"/>
              <a:pathLst>
                <a:path w="905" h="5633" extrusionOk="0">
                  <a:moveTo>
                    <a:pt x="95" y="1"/>
                  </a:moveTo>
                  <a:cubicBezTo>
                    <a:pt x="95" y="179"/>
                    <a:pt x="0" y="4287"/>
                    <a:pt x="714" y="5632"/>
                  </a:cubicBezTo>
                  <a:lnTo>
                    <a:pt x="905" y="5513"/>
                  </a:lnTo>
                  <a:cubicBezTo>
                    <a:pt x="214" y="4227"/>
                    <a:pt x="321" y="48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71"/>
            <p:cNvSpPr/>
            <p:nvPr/>
          </p:nvSpPr>
          <p:spPr>
            <a:xfrm>
              <a:off x="4878651" y="800582"/>
              <a:ext cx="404042" cy="156071"/>
            </a:xfrm>
            <a:custGeom>
              <a:avLst/>
              <a:gdLst/>
              <a:ahLst/>
              <a:cxnLst/>
              <a:rect l="l" t="t" r="r" b="b"/>
              <a:pathLst>
                <a:path w="6907" h="2668" extrusionOk="0">
                  <a:moveTo>
                    <a:pt x="1" y="0"/>
                  </a:moveTo>
                  <a:lnTo>
                    <a:pt x="1" y="227"/>
                  </a:lnTo>
                  <a:cubicBezTo>
                    <a:pt x="49" y="227"/>
                    <a:pt x="4418" y="370"/>
                    <a:pt x="6764" y="2667"/>
                  </a:cubicBezTo>
                  <a:lnTo>
                    <a:pt x="6907" y="2501"/>
                  </a:lnTo>
                  <a:cubicBezTo>
                    <a:pt x="4513" y="155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71"/>
            <p:cNvSpPr/>
            <p:nvPr/>
          </p:nvSpPr>
          <p:spPr>
            <a:xfrm>
              <a:off x="5211619" y="508036"/>
              <a:ext cx="59258" cy="383861"/>
            </a:xfrm>
            <a:custGeom>
              <a:avLst/>
              <a:gdLst/>
              <a:ahLst/>
              <a:cxnLst/>
              <a:rect l="l" t="t" r="r" b="b"/>
              <a:pathLst>
                <a:path w="1013" h="6562" extrusionOk="0">
                  <a:moveTo>
                    <a:pt x="786" y="1"/>
                  </a:moveTo>
                  <a:cubicBezTo>
                    <a:pt x="750" y="191"/>
                    <a:pt x="0" y="4680"/>
                    <a:pt x="679" y="6561"/>
                  </a:cubicBezTo>
                  <a:lnTo>
                    <a:pt x="905" y="6490"/>
                  </a:lnTo>
                  <a:cubicBezTo>
                    <a:pt x="226" y="4656"/>
                    <a:pt x="988" y="96"/>
                    <a:pt x="1012" y="48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06" name="Google Shape;3206;p71"/>
          <p:cNvSpPr txBox="1">
            <a:spLocks noGrp="1"/>
          </p:cNvSpPr>
          <p:nvPr>
            <p:ph type="title"/>
          </p:nvPr>
        </p:nvSpPr>
        <p:spPr>
          <a:xfrm>
            <a:off x="4500348" y="298061"/>
            <a:ext cx="3729900" cy="731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4000" dirty="0">
                <a:latin typeface="+mn-ea"/>
                <a:ea typeface="+mn-ea"/>
              </a:rPr>
              <a:t>김 골머리</a:t>
            </a:r>
            <a:endParaRPr sz="4000" dirty="0">
              <a:latin typeface="+mn-ea"/>
              <a:ea typeface="+mn-ea"/>
            </a:endParaRPr>
          </a:p>
        </p:txBody>
      </p:sp>
      <p:sp>
        <p:nvSpPr>
          <p:cNvPr id="127" name="Google Shape;2894;p69">
            <a:extLst>
              <a:ext uri="{FF2B5EF4-FFF2-40B4-BE49-F238E27FC236}">
                <a16:creationId xmlns:a16="http://schemas.microsoft.com/office/drawing/2014/main" id="{82E881C3-38D5-4A20-B658-ACB3715426EB}"/>
              </a:ext>
            </a:extLst>
          </p:cNvPr>
          <p:cNvSpPr/>
          <p:nvPr/>
        </p:nvSpPr>
        <p:spPr>
          <a:xfrm>
            <a:off x="3398961" y="460558"/>
            <a:ext cx="982500" cy="98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29" name="Google Shape;2895;p69">
            <a:extLst>
              <a:ext uri="{FF2B5EF4-FFF2-40B4-BE49-F238E27FC236}">
                <a16:creationId xmlns:a16="http://schemas.microsoft.com/office/drawing/2014/main" id="{85F88F70-3692-44BE-8071-E1577300BA4C}"/>
              </a:ext>
            </a:extLst>
          </p:cNvPr>
          <p:cNvSpPr txBox="1">
            <a:spLocks/>
          </p:cNvSpPr>
          <p:nvPr/>
        </p:nvSpPr>
        <p:spPr>
          <a:xfrm>
            <a:off x="3398961" y="642958"/>
            <a:ext cx="982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en" sz="4800" dirty="0">
                <a:solidFill>
                  <a:schemeClr val="accent4"/>
                </a:solidFill>
                <a:latin typeface="Londrina Solid" panose="020B0600000101010101" charset="0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69"/>
          <p:cNvSpPr txBox="1">
            <a:spLocks noGrp="1"/>
          </p:cNvSpPr>
          <p:nvPr>
            <p:ph type="ctrTitle"/>
          </p:nvPr>
        </p:nvSpPr>
        <p:spPr>
          <a:xfrm>
            <a:off x="4296881" y="242476"/>
            <a:ext cx="4018500" cy="909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+mj-ea"/>
                <a:ea typeface="+mj-ea"/>
              </a:rPr>
              <a:t>김프레쉬</a:t>
            </a:r>
            <a:endParaRPr sz="4000" dirty="0">
              <a:latin typeface="+mj-ea"/>
              <a:ea typeface="+mj-ea"/>
            </a:endParaRPr>
          </a:p>
        </p:txBody>
      </p:sp>
      <p:grpSp>
        <p:nvGrpSpPr>
          <p:cNvPr id="2826" name="Google Shape;2826;p69"/>
          <p:cNvGrpSpPr/>
          <p:nvPr/>
        </p:nvGrpSpPr>
        <p:grpSpPr>
          <a:xfrm>
            <a:off x="803811" y="539407"/>
            <a:ext cx="2126276" cy="4116251"/>
            <a:chOff x="458075" y="1274800"/>
            <a:chExt cx="1061175" cy="2054325"/>
          </a:xfrm>
        </p:grpSpPr>
        <p:sp>
          <p:nvSpPr>
            <p:cNvPr id="2827" name="Google Shape;2827;p69"/>
            <p:cNvSpPr/>
            <p:nvPr/>
          </p:nvSpPr>
          <p:spPr>
            <a:xfrm>
              <a:off x="493800" y="2272725"/>
              <a:ext cx="453350" cy="907875"/>
            </a:xfrm>
            <a:custGeom>
              <a:avLst/>
              <a:gdLst/>
              <a:ahLst/>
              <a:cxnLst/>
              <a:rect l="l" t="t" r="r" b="b"/>
              <a:pathLst>
                <a:path w="18134" h="36315" extrusionOk="0">
                  <a:moveTo>
                    <a:pt x="9311" y="1"/>
                  </a:moveTo>
                  <a:lnTo>
                    <a:pt x="9311" y="1"/>
                  </a:lnTo>
                  <a:cubicBezTo>
                    <a:pt x="9430" y="1477"/>
                    <a:pt x="8894" y="16110"/>
                    <a:pt x="9002" y="17253"/>
                  </a:cubicBezTo>
                  <a:cubicBezTo>
                    <a:pt x="9049" y="17860"/>
                    <a:pt x="7549" y="18979"/>
                    <a:pt x="6299" y="21003"/>
                  </a:cubicBezTo>
                  <a:cubicBezTo>
                    <a:pt x="4394" y="24099"/>
                    <a:pt x="1989" y="30635"/>
                    <a:pt x="0" y="32040"/>
                  </a:cubicBezTo>
                  <a:cubicBezTo>
                    <a:pt x="0" y="32040"/>
                    <a:pt x="191" y="33707"/>
                    <a:pt x="858" y="34838"/>
                  </a:cubicBezTo>
                  <a:cubicBezTo>
                    <a:pt x="1524" y="35958"/>
                    <a:pt x="3930" y="36315"/>
                    <a:pt x="3930" y="36315"/>
                  </a:cubicBezTo>
                  <a:cubicBezTo>
                    <a:pt x="3930" y="36315"/>
                    <a:pt x="2322" y="34088"/>
                    <a:pt x="2763" y="32779"/>
                  </a:cubicBezTo>
                  <a:cubicBezTo>
                    <a:pt x="3215" y="31469"/>
                    <a:pt x="12419" y="21730"/>
                    <a:pt x="13490" y="19896"/>
                  </a:cubicBezTo>
                  <a:cubicBezTo>
                    <a:pt x="13847" y="19277"/>
                    <a:pt x="14121" y="18253"/>
                    <a:pt x="14145" y="17955"/>
                  </a:cubicBezTo>
                  <a:cubicBezTo>
                    <a:pt x="14324" y="16300"/>
                    <a:pt x="18134" y="2442"/>
                    <a:pt x="18134" y="2442"/>
                  </a:cubicBezTo>
                  <a:lnTo>
                    <a:pt x="9311" y="1"/>
                  </a:ln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458075" y="3062700"/>
              <a:ext cx="192025" cy="205125"/>
            </a:xfrm>
            <a:custGeom>
              <a:avLst/>
              <a:gdLst/>
              <a:ahLst/>
              <a:cxnLst/>
              <a:rect l="l" t="t" r="r" b="b"/>
              <a:pathLst>
                <a:path w="7681" h="8205" extrusionOk="0">
                  <a:moveTo>
                    <a:pt x="1799" y="1"/>
                  </a:moveTo>
                  <a:cubicBezTo>
                    <a:pt x="1799" y="1"/>
                    <a:pt x="2322" y="1965"/>
                    <a:pt x="3156" y="3311"/>
                  </a:cubicBezTo>
                  <a:cubicBezTo>
                    <a:pt x="3989" y="4644"/>
                    <a:pt x="5228" y="4418"/>
                    <a:pt x="5228" y="4418"/>
                  </a:cubicBezTo>
                  <a:cubicBezTo>
                    <a:pt x="5228" y="4418"/>
                    <a:pt x="5859" y="5990"/>
                    <a:pt x="6775" y="6668"/>
                  </a:cubicBezTo>
                  <a:cubicBezTo>
                    <a:pt x="7680" y="7359"/>
                    <a:pt x="7311" y="7990"/>
                    <a:pt x="7311" y="7990"/>
                  </a:cubicBezTo>
                  <a:cubicBezTo>
                    <a:pt x="7311" y="7990"/>
                    <a:pt x="5430" y="8204"/>
                    <a:pt x="3382" y="6311"/>
                  </a:cubicBezTo>
                  <a:cubicBezTo>
                    <a:pt x="1334" y="4406"/>
                    <a:pt x="1" y="1668"/>
                    <a:pt x="1" y="16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819150" y="2280175"/>
              <a:ext cx="397075" cy="1012150"/>
            </a:xfrm>
            <a:custGeom>
              <a:avLst/>
              <a:gdLst/>
              <a:ahLst/>
              <a:cxnLst/>
              <a:rect l="l" t="t" r="r" b="b"/>
              <a:pathLst>
                <a:path w="15883" h="40486" extrusionOk="0">
                  <a:moveTo>
                    <a:pt x="8025" y="0"/>
                  </a:moveTo>
                  <a:lnTo>
                    <a:pt x="0" y="1429"/>
                  </a:lnTo>
                  <a:cubicBezTo>
                    <a:pt x="0" y="1429"/>
                    <a:pt x="4012" y="13871"/>
                    <a:pt x="6537" y="19705"/>
                  </a:cubicBezTo>
                  <a:cubicBezTo>
                    <a:pt x="7132" y="21074"/>
                    <a:pt x="7537" y="23396"/>
                    <a:pt x="7632" y="26944"/>
                  </a:cubicBezTo>
                  <a:cubicBezTo>
                    <a:pt x="7715" y="30623"/>
                    <a:pt x="10323" y="36731"/>
                    <a:pt x="10001" y="39208"/>
                  </a:cubicBezTo>
                  <a:cubicBezTo>
                    <a:pt x="10001" y="39208"/>
                    <a:pt x="11394" y="40184"/>
                    <a:pt x="12704" y="40458"/>
                  </a:cubicBezTo>
                  <a:cubicBezTo>
                    <a:pt x="12801" y="40476"/>
                    <a:pt x="12901" y="40485"/>
                    <a:pt x="13004" y="40485"/>
                  </a:cubicBezTo>
                  <a:cubicBezTo>
                    <a:pt x="14272" y="40485"/>
                    <a:pt x="15883" y="39160"/>
                    <a:pt x="15883" y="39160"/>
                  </a:cubicBezTo>
                  <a:cubicBezTo>
                    <a:pt x="15883" y="39160"/>
                    <a:pt x="13109" y="38850"/>
                    <a:pt x="12430" y="37624"/>
                  </a:cubicBezTo>
                  <a:cubicBezTo>
                    <a:pt x="11751" y="36410"/>
                    <a:pt x="12180" y="22313"/>
                    <a:pt x="11216" y="19419"/>
                  </a:cubicBezTo>
                  <a:cubicBezTo>
                    <a:pt x="10989" y="18741"/>
                    <a:pt x="8025" y="0"/>
                    <a:pt x="8025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1067375" y="3245475"/>
              <a:ext cx="264350" cy="83650"/>
            </a:xfrm>
            <a:custGeom>
              <a:avLst/>
              <a:gdLst/>
              <a:ahLst/>
              <a:cxnLst/>
              <a:rect l="l" t="t" r="r" b="b"/>
              <a:pathLst>
                <a:path w="10574" h="3346" extrusionOk="0">
                  <a:moveTo>
                    <a:pt x="1" y="0"/>
                  </a:moveTo>
                  <a:cubicBezTo>
                    <a:pt x="1" y="0"/>
                    <a:pt x="1834" y="941"/>
                    <a:pt x="3394" y="1215"/>
                  </a:cubicBezTo>
                  <a:cubicBezTo>
                    <a:pt x="4978" y="1500"/>
                    <a:pt x="5644" y="417"/>
                    <a:pt x="5644" y="417"/>
                  </a:cubicBezTo>
                  <a:cubicBezTo>
                    <a:pt x="5644" y="417"/>
                    <a:pt x="8204" y="977"/>
                    <a:pt x="9288" y="1358"/>
                  </a:cubicBezTo>
                  <a:cubicBezTo>
                    <a:pt x="10574" y="1786"/>
                    <a:pt x="7478" y="2870"/>
                    <a:pt x="4668" y="3108"/>
                  </a:cubicBezTo>
                  <a:cubicBezTo>
                    <a:pt x="1846" y="3346"/>
                    <a:pt x="298" y="3036"/>
                    <a:pt x="298" y="30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696500" y="2012225"/>
              <a:ext cx="192025" cy="140575"/>
            </a:xfrm>
            <a:custGeom>
              <a:avLst/>
              <a:gdLst/>
              <a:ahLst/>
              <a:cxnLst/>
              <a:rect l="l" t="t" r="r" b="b"/>
              <a:pathLst>
                <a:path w="7681" h="5623" extrusionOk="0">
                  <a:moveTo>
                    <a:pt x="7572" y="0"/>
                  </a:moveTo>
                  <a:cubicBezTo>
                    <a:pt x="6861" y="0"/>
                    <a:pt x="2827" y="149"/>
                    <a:pt x="834" y="2348"/>
                  </a:cubicBezTo>
                  <a:cubicBezTo>
                    <a:pt x="1" y="3253"/>
                    <a:pt x="727" y="5420"/>
                    <a:pt x="3965" y="5623"/>
                  </a:cubicBezTo>
                  <a:lnTo>
                    <a:pt x="7680" y="3"/>
                  </a:lnTo>
                  <a:cubicBezTo>
                    <a:pt x="7680" y="2"/>
                    <a:pt x="7642" y="0"/>
                    <a:pt x="7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692325" y="1958700"/>
              <a:ext cx="314650" cy="697425"/>
            </a:xfrm>
            <a:custGeom>
              <a:avLst/>
              <a:gdLst/>
              <a:ahLst/>
              <a:cxnLst/>
              <a:rect l="l" t="t" r="r" b="b"/>
              <a:pathLst>
                <a:path w="12586" h="27897" extrusionOk="0">
                  <a:moveTo>
                    <a:pt x="10836" y="16967"/>
                  </a:moveTo>
                  <a:cubicBezTo>
                    <a:pt x="10705" y="17027"/>
                    <a:pt x="12586" y="26552"/>
                    <a:pt x="12431" y="26599"/>
                  </a:cubicBezTo>
                  <a:cubicBezTo>
                    <a:pt x="7704" y="27897"/>
                    <a:pt x="942" y="26242"/>
                    <a:pt x="513" y="26278"/>
                  </a:cubicBezTo>
                  <a:cubicBezTo>
                    <a:pt x="1168" y="23646"/>
                    <a:pt x="1715" y="12919"/>
                    <a:pt x="1096" y="10359"/>
                  </a:cubicBezTo>
                  <a:cubicBezTo>
                    <a:pt x="1" y="5894"/>
                    <a:pt x="2370" y="4465"/>
                    <a:pt x="4525" y="2239"/>
                  </a:cubicBezTo>
                  <a:cubicBezTo>
                    <a:pt x="6692" y="1"/>
                    <a:pt x="9585" y="501"/>
                    <a:pt x="9585" y="501"/>
                  </a:cubicBezTo>
                  <a:lnTo>
                    <a:pt x="10574" y="7025"/>
                  </a:lnTo>
                  <a:cubicBezTo>
                    <a:pt x="10574" y="7025"/>
                    <a:pt x="11836" y="9311"/>
                    <a:pt x="11895" y="11835"/>
                  </a:cubicBezTo>
                  <a:cubicBezTo>
                    <a:pt x="11931" y="12764"/>
                    <a:pt x="11848" y="14574"/>
                    <a:pt x="11729" y="16574"/>
                  </a:cubicBezTo>
                  <a:close/>
                </a:path>
              </a:pathLst>
            </a:custGeom>
            <a:solidFill>
              <a:srgbClr val="35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696800" y="1285400"/>
              <a:ext cx="347825" cy="453400"/>
            </a:xfrm>
            <a:custGeom>
              <a:avLst/>
              <a:gdLst/>
              <a:ahLst/>
              <a:cxnLst/>
              <a:rect l="l" t="t" r="r" b="b"/>
              <a:pathLst>
                <a:path w="13913" h="18136" extrusionOk="0">
                  <a:moveTo>
                    <a:pt x="9359" y="1"/>
                  </a:moveTo>
                  <a:cubicBezTo>
                    <a:pt x="9351" y="1"/>
                    <a:pt x="9347" y="1"/>
                    <a:pt x="9347" y="1"/>
                  </a:cubicBezTo>
                  <a:lnTo>
                    <a:pt x="5037" y="5882"/>
                  </a:lnTo>
                  <a:lnTo>
                    <a:pt x="1" y="12943"/>
                  </a:lnTo>
                  <a:cubicBezTo>
                    <a:pt x="1" y="12943"/>
                    <a:pt x="2108" y="13443"/>
                    <a:pt x="5823" y="16848"/>
                  </a:cubicBezTo>
                  <a:cubicBezTo>
                    <a:pt x="6808" y="17752"/>
                    <a:pt x="7858" y="18136"/>
                    <a:pt x="8849" y="18136"/>
                  </a:cubicBezTo>
                  <a:cubicBezTo>
                    <a:pt x="11606" y="18136"/>
                    <a:pt x="13913" y="15163"/>
                    <a:pt x="13133" y="12133"/>
                  </a:cubicBezTo>
                  <a:cubicBezTo>
                    <a:pt x="12073" y="8026"/>
                    <a:pt x="12966" y="5740"/>
                    <a:pt x="12478" y="2846"/>
                  </a:cubicBezTo>
                  <a:cubicBezTo>
                    <a:pt x="12009" y="56"/>
                    <a:pt x="9552" y="1"/>
                    <a:pt x="9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809625" y="1545850"/>
              <a:ext cx="204200" cy="283850"/>
            </a:xfrm>
            <a:custGeom>
              <a:avLst/>
              <a:gdLst/>
              <a:ahLst/>
              <a:cxnLst/>
              <a:rect l="l" t="t" r="r" b="b"/>
              <a:pathLst>
                <a:path w="8168" h="11354" extrusionOk="0">
                  <a:moveTo>
                    <a:pt x="2143" y="1"/>
                  </a:moveTo>
                  <a:cubicBezTo>
                    <a:pt x="2143" y="1"/>
                    <a:pt x="1667" y="1429"/>
                    <a:pt x="833" y="2549"/>
                  </a:cubicBezTo>
                  <a:cubicBezTo>
                    <a:pt x="0" y="3656"/>
                    <a:pt x="3381" y="10978"/>
                    <a:pt x="5417" y="11324"/>
                  </a:cubicBezTo>
                  <a:cubicBezTo>
                    <a:pt x="5542" y="11344"/>
                    <a:pt x="5661" y="11353"/>
                    <a:pt x="5776" y="11353"/>
                  </a:cubicBezTo>
                  <a:cubicBezTo>
                    <a:pt x="7538" y="11353"/>
                    <a:pt x="8168" y="9097"/>
                    <a:pt x="8168" y="9097"/>
                  </a:cubicBezTo>
                  <a:lnTo>
                    <a:pt x="6715" y="4049"/>
                  </a:lnTo>
                  <a:lnTo>
                    <a:pt x="5751" y="2549"/>
                  </a:lnTo>
                  <a:cubicBezTo>
                    <a:pt x="5429" y="2037"/>
                    <a:pt x="4417" y="1846"/>
                    <a:pt x="4929" y="596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809900" y="1444950"/>
              <a:ext cx="142600" cy="199750"/>
            </a:xfrm>
            <a:custGeom>
              <a:avLst/>
              <a:gdLst/>
              <a:ahLst/>
              <a:cxnLst/>
              <a:rect l="l" t="t" r="r" b="b"/>
              <a:pathLst>
                <a:path w="5704" h="7990" extrusionOk="0">
                  <a:moveTo>
                    <a:pt x="1406" y="1"/>
                  </a:moveTo>
                  <a:lnTo>
                    <a:pt x="1406" y="1"/>
                  </a:lnTo>
                  <a:cubicBezTo>
                    <a:pt x="1406" y="1"/>
                    <a:pt x="1846" y="905"/>
                    <a:pt x="1418" y="3037"/>
                  </a:cubicBezTo>
                  <a:cubicBezTo>
                    <a:pt x="965" y="5168"/>
                    <a:pt x="1" y="7990"/>
                    <a:pt x="1" y="7990"/>
                  </a:cubicBezTo>
                  <a:lnTo>
                    <a:pt x="4382" y="7085"/>
                  </a:lnTo>
                  <a:cubicBezTo>
                    <a:pt x="4347" y="6013"/>
                    <a:pt x="5025" y="4037"/>
                    <a:pt x="5704" y="3489"/>
                  </a:cubicBezTo>
                  <a:lnTo>
                    <a:pt x="1406" y="1"/>
                  </a:ln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826575" y="1308625"/>
              <a:ext cx="217625" cy="226425"/>
            </a:xfrm>
            <a:custGeom>
              <a:avLst/>
              <a:gdLst/>
              <a:ahLst/>
              <a:cxnLst/>
              <a:rect l="l" t="t" r="r" b="b"/>
              <a:pathLst>
                <a:path w="8705" h="9057" extrusionOk="0">
                  <a:moveTo>
                    <a:pt x="2763" y="0"/>
                  </a:moveTo>
                  <a:cubicBezTo>
                    <a:pt x="584" y="24"/>
                    <a:pt x="1" y="1941"/>
                    <a:pt x="1" y="1941"/>
                  </a:cubicBezTo>
                  <a:lnTo>
                    <a:pt x="727" y="5442"/>
                  </a:lnTo>
                  <a:cubicBezTo>
                    <a:pt x="727" y="5442"/>
                    <a:pt x="1525" y="7216"/>
                    <a:pt x="2072" y="7537"/>
                  </a:cubicBezTo>
                  <a:cubicBezTo>
                    <a:pt x="2632" y="7870"/>
                    <a:pt x="4073" y="8680"/>
                    <a:pt x="5037" y="8918"/>
                  </a:cubicBezTo>
                  <a:cubicBezTo>
                    <a:pt x="5395" y="9004"/>
                    <a:pt x="5815" y="9056"/>
                    <a:pt x="6211" y="9056"/>
                  </a:cubicBezTo>
                  <a:cubicBezTo>
                    <a:pt x="6908" y="9056"/>
                    <a:pt x="7528" y="8895"/>
                    <a:pt x="7597" y="8478"/>
                  </a:cubicBezTo>
                  <a:cubicBezTo>
                    <a:pt x="7704" y="7823"/>
                    <a:pt x="7954" y="6537"/>
                    <a:pt x="8014" y="6382"/>
                  </a:cubicBezTo>
                  <a:cubicBezTo>
                    <a:pt x="8073" y="6227"/>
                    <a:pt x="8704" y="5751"/>
                    <a:pt x="8609" y="5525"/>
                  </a:cubicBezTo>
                  <a:cubicBezTo>
                    <a:pt x="8526" y="5311"/>
                    <a:pt x="7609" y="4668"/>
                    <a:pt x="7347" y="4275"/>
                  </a:cubicBezTo>
                  <a:cubicBezTo>
                    <a:pt x="7073" y="3906"/>
                    <a:pt x="7275" y="3477"/>
                    <a:pt x="7228" y="3048"/>
                  </a:cubicBezTo>
                  <a:cubicBezTo>
                    <a:pt x="7180" y="2632"/>
                    <a:pt x="7002" y="1691"/>
                    <a:pt x="6525" y="1084"/>
                  </a:cubicBezTo>
                  <a:cubicBezTo>
                    <a:pt x="5942" y="346"/>
                    <a:pt x="4954" y="24"/>
                    <a:pt x="2763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660475" y="1274800"/>
              <a:ext cx="315250" cy="486100"/>
            </a:xfrm>
            <a:custGeom>
              <a:avLst/>
              <a:gdLst/>
              <a:ahLst/>
              <a:cxnLst/>
              <a:rect l="l" t="t" r="r" b="b"/>
              <a:pathLst>
                <a:path w="12610" h="19444" extrusionOk="0">
                  <a:moveTo>
                    <a:pt x="9305" y="1"/>
                  </a:moveTo>
                  <a:cubicBezTo>
                    <a:pt x="8293" y="1"/>
                    <a:pt x="7062" y="407"/>
                    <a:pt x="5633" y="1603"/>
                  </a:cubicBezTo>
                  <a:cubicBezTo>
                    <a:pt x="2978" y="3842"/>
                    <a:pt x="3430" y="7199"/>
                    <a:pt x="2751" y="9378"/>
                  </a:cubicBezTo>
                  <a:cubicBezTo>
                    <a:pt x="2061" y="11569"/>
                    <a:pt x="1" y="13522"/>
                    <a:pt x="1561" y="16820"/>
                  </a:cubicBezTo>
                  <a:cubicBezTo>
                    <a:pt x="2711" y="19275"/>
                    <a:pt x="4801" y="19443"/>
                    <a:pt x="5353" y="19443"/>
                  </a:cubicBezTo>
                  <a:cubicBezTo>
                    <a:pt x="5441" y="19443"/>
                    <a:pt x="5490" y="19439"/>
                    <a:pt x="5490" y="19439"/>
                  </a:cubicBezTo>
                  <a:cubicBezTo>
                    <a:pt x="4906" y="17736"/>
                    <a:pt x="4859" y="15439"/>
                    <a:pt x="6799" y="13391"/>
                  </a:cubicBezTo>
                  <a:cubicBezTo>
                    <a:pt x="6799" y="13391"/>
                    <a:pt x="7301" y="13663"/>
                    <a:pt x="7865" y="13663"/>
                  </a:cubicBezTo>
                  <a:cubicBezTo>
                    <a:pt x="8356" y="13663"/>
                    <a:pt x="8894" y="13458"/>
                    <a:pt x="9193" y="12688"/>
                  </a:cubicBezTo>
                  <a:cubicBezTo>
                    <a:pt x="10050" y="10533"/>
                    <a:pt x="9538" y="7140"/>
                    <a:pt x="9538" y="7140"/>
                  </a:cubicBezTo>
                  <a:cubicBezTo>
                    <a:pt x="11717" y="6223"/>
                    <a:pt x="12610" y="1818"/>
                    <a:pt x="12610" y="1818"/>
                  </a:cubicBezTo>
                  <a:cubicBezTo>
                    <a:pt x="12610" y="1818"/>
                    <a:pt x="11446" y="1"/>
                    <a:pt x="9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742350" y="2042950"/>
              <a:ext cx="343800" cy="581050"/>
            </a:xfrm>
            <a:custGeom>
              <a:avLst/>
              <a:gdLst/>
              <a:ahLst/>
              <a:cxnLst/>
              <a:rect l="l" t="t" r="r" b="b"/>
              <a:pathLst>
                <a:path w="13752" h="23242" extrusionOk="0">
                  <a:moveTo>
                    <a:pt x="2643" y="20955"/>
                  </a:moveTo>
                  <a:cubicBezTo>
                    <a:pt x="1560" y="18895"/>
                    <a:pt x="0" y="8715"/>
                    <a:pt x="119" y="6691"/>
                  </a:cubicBezTo>
                  <a:cubicBezTo>
                    <a:pt x="310" y="3381"/>
                    <a:pt x="2155" y="1441"/>
                    <a:pt x="4763" y="643"/>
                  </a:cubicBezTo>
                  <a:cubicBezTo>
                    <a:pt x="6811" y="0"/>
                    <a:pt x="9894" y="1238"/>
                    <a:pt x="9894" y="1238"/>
                  </a:cubicBezTo>
                  <a:lnTo>
                    <a:pt x="10799" y="6251"/>
                  </a:lnTo>
                  <a:cubicBezTo>
                    <a:pt x="10799" y="6251"/>
                    <a:pt x="12883" y="16931"/>
                    <a:pt x="13752" y="22134"/>
                  </a:cubicBezTo>
                  <a:cubicBezTo>
                    <a:pt x="13526" y="22253"/>
                    <a:pt x="6311" y="23241"/>
                    <a:pt x="2643" y="20955"/>
                  </a:cubicBezTo>
                  <a:close/>
                </a:path>
              </a:pathLst>
            </a:custGeom>
            <a:solidFill>
              <a:srgbClr val="35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717350" y="1608950"/>
              <a:ext cx="345000" cy="515100"/>
            </a:xfrm>
            <a:custGeom>
              <a:avLst/>
              <a:gdLst/>
              <a:ahLst/>
              <a:cxnLst/>
              <a:rect l="l" t="t" r="r" b="b"/>
              <a:pathLst>
                <a:path w="13800" h="20604" extrusionOk="0">
                  <a:moveTo>
                    <a:pt x="9454" y="1"/>
                  </a:moveTo>
                  <a:lnTo>
                    <a:pt x="9454" y="1"/>
                  </a:lnTo>
                  <a:cubicBezTo>
                    <a:pt x="10251" y="644"/>
                    <a:pt x="11001" y="4882"/>
                    <a:pt x="10537" y="5085"/>
                  </a:cubicBezTo>
                  <a:cubicBezTo>
                    <a:pt x="10514" y="5094"/>
                    <a:pt x="10488" y="5099"/>
                    <a:pt x="10459" y="5099"/>
                  </a:cubicBezTo>
                  <a:cubicBezTo>
                    <a:pt x="9906" y="5099"/>
                    <a:pt x="8321" y="3418"/>
                    <a:pt x="7156" y="2061"/>
                  </a:cubicBezTo>
                  <a:cubicBezTo>
                    <a:pt x="5941" y="632"/>
                    <a:pt x="4536" y="25"/>
                    <a:pt x="4536" y="25"/>
                  </a:cubicBezTo>
                  <a:cubicBezTo>
                    <a:pt x="4536" y="25"/>
                    <a:pt x="2393" y="537"/>
                    <a:pt x="1536" y="1775"/>
                  </a:cubicBezTo>
                  <a:cubicBezTo>
                    <a:pt x="643" y="3037"/>
                    <a:pt x="1238" y="4454"/>
                    <a:pt x="1691" y="6990"/>
                  </a:cubicBezTo>
                  <a:cubicBezTo>
                    <a:pt x="2155" y="9514"/>
                    <a:pt x="3417" y="11848"/>
                    <a:pt x="2488" y="13931"/>
                  </a:cubicBezTo>
                  <a:cubicBezTo>
                    <a:pt x="1548" y="16015"/>
                    <a:pt x="0" y="18455"/>
                    <a:pt x="0" y="18455"/>
                  </a:cubicBezTo>
                  <a:cubicBezTo>
                    <a:pt x="111" y="18390"/>
                    <a:pt x="242" y="18360"/>
                    <a:pt x="390" y="18360"/>
                  </a:cubicBezTo>
                  <a:cubicBezTo>
                    <a:pt x="1609" y="18360"/>
                    <a:pt x="4032" y="20351"/>
                    <a:pt x="6834" y="20563"/>
                  </a:cubicBezTo>
                  <a:cubicBezTo>
                    <a:pt x="7206" y="20591"/>
                    <a:pt x="7569" y="20604"/>
                    <a:pt x="7921" y="20604"/>
                  </a:cubicBezTo>
                  <a:cubicBezTo>
                    <a:pt x="10524" y="20604"/>
                    <a:pt x="12502" y="19920"/>
                    <a:pt x="12502" y="19920"/>
                  </a:cubicBezTo>
                  <a:cubicBezTo>
                    <a:pt x="12502" y="19920"/>
                    <a:pt x="12811" y="15515"/>
                    <a:pt x="12728" y="14253"/>
                  </a:cubicBezTo>
                  <a:cubicBezTo>
                    <a:pt x="12633" y="12979"/>
                    <a:pt x="13621" y="10931"/>
                    <a:pt x="13704" y="9454"/>
                  </a:cubicBezTo>
                  <a:cubicBezTo>
                    <a:pt x="13799" y="8002"/>
                    <a:pt x="12859" y="6430"/>
                    <a:pt x="12252" y="5323"/>
                  </a:cubicBezTo>
                  <a:cubicBezTo>
                    <a:pt x="11632" y="4192"/>
                    <a:pt x="10668" y="739"/>
                    <a:pt x="10668" y="739"/>
                  </a:cubicBezTo>
                  <a:lnTo>
                    <a:pt x="9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974800" y="1626825"/>
              <a:ext cx="533725" cy="109850"/>
            </a:xfrm>
            <a:custGeom>
              <a:avLst/>
              <a:gdLst/>
              <a:ahLst/>
              <a:cxnLst/>
              <a:rect l="l" t="t" r="r" b="b"/>
              <a:pathLst>
                <a:path w="21349" h="4394" extrusionOk="0">
                  <a:moveTo>
                    <a:pt x="5275" y="0"/>
                  </a:moveTo>
                  <a:lnTo>
                    <a:pt x="1" y="3310"/>
                  </a:lnTo>
                  <a:lnTo>
                    <a:pt x="16372" y="4394"/>
                  </a:lnTo>
                  <a:lnTo>
                    <a:pt x="21349" y="679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974800" y="1626825"/>
              <a:ext cx="134875" cy="92000"/>
            </a:xfrm>
            <a:custGeom>
              <a:avLst/>
              <a:gdLst/>
              <a:ahLst/>
              <a:cxnLst/>
              <a:rect l="l" t="t" r="r" b="b"/>
              <a:pathLst>
                <a:path w="5395" h="3680" extrusionOk="0">
                  <a:moveTo>
                    <a:pt x="5275" y="0"/>
                  </a:moveTo>
                  <a:lnTo>
                    <a:pt x="1" y="3310"/>
                  </a:lnTo>
                  <a:lnTo>
                    <a:pt x="5395" y="3679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1137325" y="1565800"/>
              <a:ext cx="219400" cy="248825"/>
            </a:xfrm>
            <a:custGeom>
              <a:avLst/>
              <a:gdLst/>
              <a:ahLst/>
              <a:cxnLst/>
              <a:rect l="l" t="t" r="r" b="b"/>
              <a:pathLst>
                <a:path w="8776" h="9953" extrusionOk="0">
                  <a:moveTo>
                    <a:pt x="3454" y="0"/>
                  </a:moveTo>
                  <a:lnTo>
                    <a:pt x="3370" y="227"/>
                  </a:lnTo>
                  <a:lnTo>
                    <a:pt x="3335" y="286"/>
                  </a:lnTo>
                  <a:lnTo>
                    <a:pt x="3215" y="560"/>
                  </a:lnTo>
                  <a:lnTo>
                    <a:pt x="3001" y="1072"/>
                  </a:lnTo>
                  <a:lnTo>
                    <a:pt x="3001" y="1096"/>
                  </a:lnTo>
                  <a:lnTo>
                    <a:pt x="1811" y="3846"/>
                  </a:lnTo>
                  <a:lnTo>
                    <a:pt x="1668" y="4144"/>
                  </a:lnTo>
                  <a:lnTo>
                    <a:pt x="1465" y="4620"/>
                  </a:lnTo>
                  <a:lnTo>
                    <a:pt x="346" y="6954"/>
                  </a:lnTo>
                  <a:lnTo>
                    <a:pt x="120" y="7489"/>
                  </a:lnTo>
                  <a:cubicBezTo>
                    <a:pt x="1" y="7823"/>
                    <a:pt x="513" y="8418"/>
                    <a:pt x="1334" y="8954"/>
                  </a:cubicBezTo>
                  <a:cubicBezTo>
                    <a:pt x="1525" y="9073"/>
                    <a:pt x="1727" y="9192"/>
                    <a:pt x="1942" y="9311"/>
                  </a:cubicBezTo>
                  <a:cubicBezTo>
                    <a:pt x="2697" y="9712"/>
                    <a:pt x="3441" y="9952"/>
                    <a:pt x="3929" y="9952"/>
                  </a:cubicBezTo>
                  <a:cubicBezTo>
                    <a:pt x="4179" y="9952"/>
                    <a:pt x="4361" y="9889"/>
                    <a:pt x="4442" y="9752"/>
                  </a:cubicBezTo>
                  <a:lnTo>
                    <a:pt x="4680" y="9383"/>
                  </a:lnTo>
                  <a:lnTo>
                    <a:pt x="5001" y="8871"/>
                  </a:lnTo>
                  <a:lnTo>
                    <a:pt x="6418" y="6585"/>
                  </a:lnTo>
                  <a:lnTo>
                    <a:pt x="6585" y="6311"/>
                  </a:lnTo>
                  <a:lnTo>
                    <a:pt x="7561" y="4703"/>
                  </a:lnTo>
                  <a:lnTo>
                    <a:pt x="8145" y="3799"/>
                  </a:lnTo>
                  <a:lnTo>
                    <a:pt x="8454" y="3310"/>
                  </a:lnTo>
                  <a:lnTo>
                    <a:pt x="8609" y="3072"/>
                  </a:lnTo>
                  <a:lnTo>
                    <a:pt x="8669" y="3001"/>
                  </a:lnTo>
                  <a:lnTo>
                    <a:pt x="8776" y="2834"/>
                  </a:lnTo>
                  <a:lnTo>
                    <a:pt x="8752" y="2834"/>
                  </a:lnTo>
                  <a:lnTo>
                    <a:pt x="8335" y="2608"/>
                  </a:lnTo>
                  <a:cubicBezTo>
                    <a:pt x="8299" y="2525"/>
                    <a:pt x="8240" y="2429"/>
                    <a:pt x="8157" y="2346"/>
                  </a:cubicBezTo>
                  <a:cubicBezTo>
                    <a:pt x="8133" y="2298"/>
                    <a:pt x="8097" y="2251"/>
                    <a:pt x="8061" y="2203"/>
                  </a:cubicBezTo>
                  <a:cubicBezTo>
                    <a:pt x="7823" y="1929"/>
                    <a:pt x="7490" y="1643"/>
                    <a:pt x="7085" y="1358"/>
                  </a:cubicBezTo>
                  <a:cubicBezTo>
                    <a:pt x="7002" y="1286"/>
                    <a:pt x="6883" y="1227"/>
                    <a:pt x="6775" y="1155"/>
                  </a:cubicBezTo>
                  <a:lnTo>
                    <a:pt x="6371" y="929"/>
                  </a:lnTo>
                  <a:cubicBezTo>
                    <a:pt x="6228" y="858"/>
                    <a:pt x="6073" y="774"/>
                    <a:pt x="5942" y="715"/>
                  </a:cubicBezTo>
                  <a:cubicBezTo>
                    <a:pt x="5382" y="453"/>
                    <a:pt x="4823" y="298"/>
                    <a:pt x="4370" y="239"/>
                  </a:cubicBezTo>
                  <a:cubicBezTo>
                    <a:pt x="4311" y="239"/>
                    <a:pt x="4263" y="227"/>
                    <a:pt x="4204" y="227"/>
                  </a:cubicBezTo>
                  <a:cubicBezTo>
                    <a:pt x="4144" y="221"/>
                    <a:pt x="4088" y="218"/>
                    <a:pt x="4033" y="218"/>
                  </a:cubicBezTo>
                  <a:cubicBezTo>
                    <a:pt x="3977" y="218"/>
                    <a:pt x="3924" y="221"/>
                    <a:pt x="3870" y="227"/>
                  </a:cubicBezTo>
                  <a:lnTo>
                    <a:pt x="3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1181975" y="1590800"/>
              <a:ext cx="162550" cy="135000"/>
            </a:xfrm>
            <a:custGeom>
              <a:avLst/>
              <a:gdLst/>
              <a:ahLst/>
              <a:cxnLst/>
              <a:rect l="l" t="t" r="r" b="b"/>
              <a:pathLst>
                <a:path w="6502" h="5400" extrusionOk="0">
                  <a:moveTo>
                    <a:pt x="1120" y="1"/>
                  </a:moveTo>
                  <a:lnTo>
                    <a:pt x="25" y="2596"/>
                  </a:lnTo>
                  <a:cubicBezTo>
                    <a:pt x="1" y="2632"/>
                    <a:pt x="1" y="2668"/>
                    <a:pt x="1" y="2715"/>
                  </a:cubicBezTo>
                  <a:cubicBezTo>
                    <a:pt x="1" y="2751"/>
                    <a:pt x="25" y="2810"/>
                    <a:pt x="36" y="2870"/>
                  </a:cubicBezTo>
                  <a:cubicBezTo>
                    <a:pt x="167" y="3215"/>
                    <a:pt x="644" y="3691"/>
                    <a:pt x="1322" y="4156"/>
                  </a:cubicBezTo>
                  <a:cubicBezTo>
                    <a:pt x="1572" y="4323"/>
                    <a:pt x="1834" y="4477"/>
                    <a:pt x="2120" y="4632"/>
                  </a:cubicBezTo>
                  <a:cubicBezTo>
                    <a:pt x="3027" y="5120"/>
                    <a:pt x="3935" y="5400"/>
                    <a:pt x="4488" y="5400"/>
                  </a:cubicBezTo>
                  <a:cubicBezTo>
                    <a:pt x="4610" y="5400"/>
                    <a:pt x="4715" y="5386"/>
                    <a:pt x="4799" y="5358"/>
                  </a:cubicBezTo>
                  <a:cubicBezTo>
                    <a:pt x="4847" y="5346"/>
                    <a:pt x="4870" y="5335"/>
                    <a:pt x="4882" y="5311"/>
                  </a:cubicBezTo>
                  <a:cubicBezTo>
                    <a:pt x="4930" y="5299"/>
                    <a:pt x="4954" y="5263"/>
                    <a:pt x="4978" y="5239"/>
                  </a:cubicBezTo>
                  <a:lnTo>
                    <a:pt x="6502" y="2870"/>
                  </a:lnTo>
                  <a:lnTo>
                    <a:pt x="6478" y="2870"/>
                  </a:lnTo>
                  <a:cubicBezTo>
                    <a:pt x="6454" y="2870"/>
                    <a:pt x="6406" y="2858"/>
                    <a:pt x="6359" y="2858"/>
                  </a:cubicBezTo>
                  <a:cubicBezTo>
                    <a:pt x="5692" y="2751"/>
                    <a:pt x="4680" y="2382"/>
                    <a:pt x="3620" y="1822"/>
                  </a:cubicBezTo>
                  <a:cubicBezTo>
                    <a:pt x="3382" y="1691"/>
                    <a:pt x="3180" y="1560"/>
                    <a:pt x="2965" y="1441"/>
                  </a:cubicBezTo>
                  <a:cubicBezTo>
                    <a:pt x="2203" y="989"/>
                    <a:pt x="1584" y="501"/>
                    <a:pt x="1227" y="120"/>
                  </a:cubicBezTo>
                  <a:lnTo>
                    <a:pt x="1132" y="36"/>
                  </a:lnTo>
                  <a:cubicBezTo>
                    <a:pt x="1132" y="12"/>
                    <a:pt x="1120" y="12"/>
                    <a:pt x="1120" y="1"/>
                  </a:cubicBezTo>
                  <a:close/>
                </a:path>
              </a:pathLst>
            </a:custGeom>
            <a:solidFill>
              <a:srgbClr val="D91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1138225" y="1545300"/>
              <a:ext cx="132775" cy="244650"/>
            </a:xfrm>
            <a:custGeom>
              <a:avLst/>
              <a:gdLst/>
              <a:ahLst/>
              <a:cxnLst/>
              <a:rect l="l" t="t" r="r" b="b"/>
              <a:pathLst>
                <a:path w="5311" h="9786" extrusionOk="0">
                  <a:moveTo>
                    <a:pt x="3993" y="0"/>
                  </a:moveTo>
                  <a:cubicBezTo>
                    <a:pt x="3664" y="0"/>
                    <a:pt x="3433" y="81"/>
                    <a:pt x="3346" y="249"/>
                  </a:cubicBezTo>
                  <a:lnTo>
                    <a:pt x="3215" y="499"/>
                  </a:lnTo>
                  <a:lnTo>
                    <a:pt x="3084" y="737"/>
                  </a:lnTo>
                  <a:cubicBezTo>
                    <a:pt x="3001" y="868"/>
                    <a:pt x="3037" y="1047"/>
                    <a:pt x="3144" y="1261"/>
                  </a:cubicBezTo>
                  <a:lnTo>
                    <a:pt x="2906" y="1821"/>
                  </a:lnTo>
                  <a:cubicBezTo>
                    <a:pt x="2906" y="1809"/>
                    <a:pt x="2882" y="1809"/>
                    <a:pt x="2882" y="1797"/>
                  </a:cubicBezTo>
                  <a:lnTo>
                    <a:pt x="1786" y="4380"/>
                  </a:lnTo>
                  <a:cubicBezTo>
                    <a:pt x="1775" y="4416"/>
                    <a:pt x="1775" y="4452"/>
                    <a:pt x="1775" y="4499"/>
                  </a:cubicBezTo>
                  <a:lnTo>
                    <a:pt x="1667" y="4738"/>
                  </a:lnTo>
                  <a:cubicBezTo>
                    <a:pt x="1632" y="4797"/>
                    <a:pt x="1632" y="4892"/>
                    <a:pt x="1667" y="4976"/>
                  </a:cubicBezTo>
                  <a:lnTo>
                    <a:pt x="1453" y="5452"/>
                  </a:lnTo>
                  <a:lnTo>
                    <a:pt x="346" y="7786"/>
                  </a:lnTo>
                  <a:lnTo>
                    <a:pt x="120" y="8321"/>
                  </a:lnTo>
                  <a:cubicBezTo>
                    <a:pt x="1" y="8655"/>
                    <a:pt x="501" y="9238"/>
                    <a:pt x="1322" y="9786"/>
                  </a:cubicBezTo>
                  <a:cubicBezTo>
                    <a:pt x="1679" y="8821"/>
                    <a:pt x="4656" y="1856"/>
                    <a:pt x="5311" y="261"/>
                  </a:cubicBezTo>
                  <a:cubicBezTo>
                    <a:pt x="4797" y="90"/>
                    <a:pt x="4341" y="0"/>
                    <a:pt x="3993" y="0"/>
                  </a:cubicBez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1212925" y="1550925"/>
              <a:ext cx="158400" cy="98825"/>
            </a:xfrm>
            <a:custGeom>
              <a:avLst/>
              <a:gdLst/>
              <a:ahLst/>
              <a:cxnLst/>
              <a:rect l="l" t="t" r="r" b="b"/>
              <a:pathLst>
                <a:path w="6336" h="3953" extrusionOk="0">
                  <a:moveTo>
                    <a:pt x="346" y="0"/>
                  </a:moveTo>
                  <a:lnTo>
                    <a:pt x="203" y="262"/>
                  </a:lnTo>
                  <a:lnTo>
                    <a:pt x="72" y="500"/>
                  </a:lnTo>
                  <a:cubicBezTo>
                    <a:pt x="1" y="631"/>
                    <a:pt x="37" y="810"/>
                    <a:pt x="132" y="1012"/>
                  </a:cubicBezTo>
                  <a:cubicBezTo>
                    <a:pt x="156" y="1060"/>
                    <a:pt x="180" y="1107"/>
                    <a:pt x="203" y="1155"/>
                  </a:cubicBezTo>
                  <a:cubicBezTo>
                    <a:pt x="501" y="1607"/>
                    <a:pt x="1132" y="2167"/>
                    <a:pt x="1966" y="2667"/>
                  </a:cubicBezTo>
                  <a:cubicBezTo>
                    <a:pt x="1966" y="2679"/>
                    <a:pt x="1977" y="2679"/>
                    <a:pt x="1977" y="2679"/>
                  </a:cubicBezTo>
                  <a:cubicBezTo>
                    <a:pt x="2180" y="2798"/>
                    <a:pt x="2370" y="2917"/>
                    <a:pt x="2573" y="3024"/>
                  </a:cubicBezTo>
                  <a:cubicBezTo>
                    <a:pt x="2787" y="3143"/>
                    <a:pt x="2989" y="3251"/>
                    <a:pt x="3204" y="3334"/>
                  </a:cubicBezTo>
                  <a:lnTo>
                    <a:pt x="3216" y="3334"/>
                  </a:lnTo>
                  <a:cubicBezTo>
                    <a:pt x="4109" y="3739"/>
                    <a:pt x="4918" y="3953"/>
                    <a:pt x="5454" y="3953"/>
                  </a:cubicBezTo>
                  <a:cubicBezTo>
                    <a:pt x="5514" y="3953"/>
                    <a:pt x="5549" y="3929"/>
                    <a:pt x="5597" y="3929"/>
                  </a:cubicBezTo>
                  <a:cubicBezTo>
                    <a:pt x="5823" y="3905"/>
                    <a:pt x="5990" y="3834"/>
                    <a:pt x="6085" y="3703"/>
                  </a:cubicBezTo>
                  <a:lnTo>
                    <a:pt x="6204" y="3465"/>
                  </a:lnTo>
                  <a:lnTo>
                    <a:pt x="6335" y="3215"/>
                  </a:lnTo>
                  <a:lnTo>
                    <a:pt x="6335" y="3203"/>
                  </a:lnTo>
                  <a:lnTo>
                    <a:pt x="5859" y="2953"/>
                  </a:lnTo>
                  <a:cubicBezTo>
                    <a:pt x="5847" y="2941"/>
                    <a:pt x="5823" y="2905"/>
                    <a:pt x="5799" y="2881"/>
                  </a:cubicBezTo>
                  <a:cubicBezTo>
                    <a:pt x="5740" y="2822"/>
                    <a:pt x="5704" y="2762"/>
                    <a:pt x="5645" y="2703"/>
                  </a:cubicBezTo>
                  <a:cubicBezTo>
                    <a:pt x="5549" y="2596"/>
                    <a:pt x="5442" y="2500"/>
                    <a:pt x="5347" y="2405"/>
                  </a:cubicBezTo>
                  <a:cubicBezTo>
                    <a:pt x="5073" y="2167"/>
                    <a:pt x="4763" y="1929"/>
                    <a:pt x="4406" y="1691"/>
                  </a:cubicBezTo>
                  <a:cubicBezTo>
                    <a:pt x="4299" y="1607"/>
                    <a:pt x="4192" y="1548"/>
                    <a:pt x="4073" y="1477"/>
                  </a:cubicBezTo>
                  <a:cubicBezTo>
                    <a:pt x="3918" y="1369"/>
                    <a:pt x="3751" y="1274"/>
                    <a:pt x="3573" y="1179"/>
                  </a:cubicBezTo>
                  <a:cubicBezTo>
                    <a:pt x="3406" y="1096"/>
                    <a:pt x="3239" y="1012"/>
                    <a:pt x="3097" y="941"/>
                  </a:cubicBezTo>
                  <a:cubicBezTo>
                    <a:pt x="2549" y="679"/>
                    <a:pt x="2025" y="500"/>
                    <a:pt x="1573" y="381"/>
                  </a:cubicBezTo>
                  <a:cubicBezTo>
                    <a:pt x="1430" y="334"/>
                    <a:pt x="1299" y="298"/>
                    <a:pt x="1156" y="286"/>
                  </a:cubicBezTo>
                  <a:cubicBezTo>
                    <a:pt x="1084" y="274"/>
                    <a:pt x="1001" y="262"/>
                    <a:pt x="918" y="262"/>
                  </a:cubicBezTo>
                  <a:lnTo>
                    <a:pt x="823" y="26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1216200" y="1551800"/>
              <a:ext cx="155400" cy="92000"/>
            </a:xfrm>
            <a:custGeom>
              <a:avLst/>
              <a:gdLst/>
              <a:ahLst/>
              <a:cxnLst/>
              <a:rect l="l" t="t" r="r" b="b"/>
              <a:pathLst>
                <a:path w="6216" h="3680" extrusionOk="0">
                  <a:moveTo>
                    <a:pt x="215" y="1"/>
                  </a:moveTo>
                  <a:lnTo>
                    <a:pt x="84" y="251"/>
                  </a:lnTo>
                  <a:cubicBezTo>
                    <a:pt x="1" y="382"/>
                    <a:pt x="25" y="549"/>
                    <a:pt x="120" y="739"/>
                  </a:cubicBezTo>
                  <a:cubicBezTo>
                    <a:pt x="144" y="787"/>
                    <a:pt x="168" y="834"/>
                    <a:pt x="203" y="882"/>
                  </a:cubicBezTo>
                  <a:cubicBezTo>
                    <a:pt x="239" y="953"/>
                    <a:pt x="287" y="1013"/>
                    <a:pt x="334" y="1072"/>
                  </a:cubicBezTo>
                  <a:cubicBezTo>
                    <a:pt x="680" y="1489"/>
                    <a:pt x="1251" y="1977"/>
                    <a:pt x="2001" y="2442"/>
                  </a:cubicBezTo>
                  <a:cubicBezTo>
                    <a:pt x="2180" y="2549"/>
                    <a:pt x="2370" y="2668"/>
                    <a:pt x="2585" y="2763"/>
                  </a:cubicBezTo>
                  <a:cubicBezTo>
                    <a:pt x="3597" y="3299"/>
                    <a:pt x="4573" y="3632"/>
                    <a:pt x="5240" y="3680"/>
                  </a:cubicBezTo>
                  <a:lnTo>
                    <a:pt x="5466" y="3680"/>
                  </a:lnTo>
                  <a:cubicBezTo>
                    <a:pt x="5514" y="3680"/>
                    <a:pt x="5573" y="3656"/>
                    <a:pt x="5621" y="3656"/>
                  </a:cubicBezTo>
                  <a:cubicBezTo>
                    <a:pt x="5835" y="3632"/>
                    <a:pt x="5990" y="3561"/>
                    <a:pt x="6073" y="3466"/>
                  </a:cubicBezTo>
                  <a:lnTo>
                    <a:pt x="6216" y="3216"/>
                  </a:lnTo>
                  <a:lnTo>
                    <a:pt x="6216" y="3192"/>
                  </a:lnTo>
                  <a:lnTo>
                    <a:pt x="5740" y="2942"/>
                  </a:lnTo>
                  <a:cubicBezTo>
                    <a:pt x="5716" y="2930"/>
                    <a:pt x="5692" y="2894"/>
                    <a:pt x="5680" y="2870"/>
                  </a:cubicBezTo>
                  <a:cubicBezTo>
                    <a:pt x="5621" y="2811"/>
                    <a:pt x="5573" y="2751"/>
                    <a:pt x="5514" y="2692"/>
                  </a:cubicBezTo>
                  <a:cubicBezTo>
                    <a:pt x="5418" y="2584"/>
                    <a:pt x="5323" y="2501"/>
                    <a:pt x="5216" y="2394"/>
                  </a:cubicBezTo>
                  <a:cubicBezTo>
                    <a:pt x="4942" y="2156"/>
                    <a:pt x="4632" y="1918"/>
                    <a:pt x="4275" y="1680"/>
                  </a:cubicBezTo>
                  <a:cubicBezTo>
                    <a:pt x="4168" y="1608"/>
                    <a:pt x="4073" y="1549"/>
                    <a:pt x="3954" y="1465"/>
                  </a:cubicBezTo>
                  <a:cubicBezTo>
                    <a:pt x="3787" y="1370"/>
                    <a:pt x="3620" y="1263"/>
                    <a:pt x="3442" y="1168"/>
                  </a:cubicBezTo>
                  <a:cubicBezTo>
                    <a:pt x="3275" y="1084"/>
                    <a:pt x="3120" y="1013"/>
                    <a:pt x="2966" y="941"/>
                  </a:cubicBezTo>
                  <a:cubicBezTo>
                    <a:pt x="2418" y="668"/>
                    <a:pt x="1894" y="489"/>
                    <a:pt x="1454" y="370"/>
                  </a:cubicBezTo>
                  <a:cubicBezTo>
                    <a:pt x="1299" y="322"/>
                    <a:pt x="1168" y="299"/>
                    <a:pt x="1037" y="275"/>
                  </a:cubicBezTo>
                  <a:cubicBezTo>
                    <a:pt x="953" y="263"/>
                    <a:pt x="870" y="251"/>
                    <a:pt x="799" y="251"/>
                  </a:cubicBezTo>
                  <a:lnTo>
                    <a:pt x="692" y="25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DB2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1216200" y="1551800"/>
              <a:ext cx="155400" cy="92000"/>
            </a:xfrm>
            <a:custGeom>
              <a:avLst/>
              <a:gdLst/>
              <a:ahLst/>
              <a:cxnLst/>
              <a:rect l="l" t="t" r="r" b="b"/>
              <a:pathLst>
                <a:path w="6216" h="3680" extrusionOk="0">
                  <a:moveTo>
                    <a:pt x="215" y="1"/>
                  </a:moveTo>
                  <a:lnTo>
                    <a:pt x="84" y="251"/>
                  </a:lnTo>
                  <a:cubicBezTo>
                    <a:pt x="1" y="382"/>
                    <a:pt x="25" y="549"/>
                    <a:pt x="120" y="739"/>
                  </a:cubicBezTo>
                  <a:cubicBezTo>
                    <a:pt x="144" y="787"/>
                    <a:pt x="168" y="834"/>
                    <a:pt x="203" y="882"/>
                  </a:cubicBezTo>
                  <a:cubicBezTo>
                    <a:pt x="239" y="953"/>
                    <a:pt x="287" y="1013"/>
                    <a:pt x="334" y="1072"/>
                  </a:cubicBezTo>
                  <a:cubicBezTo>
                    <a:pt x="680" y="1489"/>
                    <a:pt x="1251" y="1977"/>
                    <a:pt x="2001" y="2442"/>
                  </a:cubicBezTo>
                  <a:cubicBezTo>
                    <a:pt x="2180" y="2549"/>
                    <a:pt x="2370" y="2668"/>
                    <a:pt x="2585" y="2763"/>
                  </a:cubicBezTo>
                  <a:cubicBezTo>
                    <a:pt x="3597" y="3299"/>
                    <a:pt x="4573" y="3632"/>
                    <a:pt x="5240" y="3680"/>
                  </a:cubicBezTo>
                  <a:lnTo>
                    <a:pt x="5466" y="3680"/>
                  </a:lnTo>
                  <a:cubicBezTo>
                    <a:pt x="5514" y="3680"/>
                    <a:pt x="5573" y="3656"/>
                    <a:pt x="5621" y="3656"/>
                  </a:cubicBezTo>
                  <a:cubicBezTo>
                    <a:pt x="5835" y="3632"/>
                    <a:pt x="5990" y="3561"/>
                    <a:pt x="6073" y="3466"/>
                  </a:cubicBezTo>
                  <a:lnTo>
                    <a:pt x="6216" y="3216"/>
                  </a:lnTo>
                  <a:lnTo>
                    <a:pt x="6216" y="3192"/>
                  </a:lnTo>
                  <a:lnTo>
                    <a:pt x="5740" y="2942"/>
                  </a:lnTo>
                  <a:cubicBezTo>
                    <a:pt x="5716" y="2930"/>
                    <a:pt x="5692" y="2894"/>
                    <a:pt x="5680" y="2870"/>
                  </a:cubicBezTo>
                  <a:cubicBezTo>
                    <a:pt x="5621" y="2811"/>
                    <a:pt x="5573" y="2751"/>
                    <a:pt x="5514" y="2692"/>
                  </a:cubicBezTo>
                  <a:cubicBezTo>
                    <a:pt x="5418" y="2584"/>
                    <a:pt x="5323" y="2501"/>
                    <a:pt x="5216" y="2394"/>
                  </a:cubicBezTo>
                  <a:cubicBezTo>
                    <a:pt x="4942" y="2156"/>
                    <a:pt x="4632" y="1918"/>
                    <a:pt x="4275" y="1680"/>
                  </a:cubicBezTo>
                  <a:cubicBezTo>
                    <a:pt x="4168" y="1608"/>
                    <a:pt x="4073" y="1549"/>
                    <a:pt x="3954" y="1465"/>
                  </a:cubicBezTo>
                  <a:cubicBezTo>
                    <a:pt x="3787" y="1370"/>
                    <a:pt x="3620" y="1263"/>
                    <a:pt x="3442" y="1168"/>
                  </a:cubicBezTo>
                  <a:cubicBezTo>
                    <a:pt x="3275" y="1084"/>
                    <a:pt x="3120" y="1013"/>
                    <a:pt x="2966" y="941"/>
                  </a:cubicBezTo>
                  <a:cubicBezTo>
                    <a:pt x="2418" y="668"/>
                    <a:pt x="1894" y="489"/>
                    <a:pt x="1454" y="370"/>
                  </a:cubicBezTo>
                  <a:cubicBezTo>
                    <a:pt x="1299" y="322"/>
                    <a:pt x="1168" y="299"/>
                    <a:pt x="1037" y="275"/>
                  </a:cubicBezTo>
                  <a:cubicBezTo>
                    <a:pt x="953" y="263"/>
                    <a:pt x="870" y="251"/>
                    <a:pt x="799" y="251"/>
                  </a:cubicBezTo>
                  <a:lnTo>
                    <a:pt x="692" y="25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1219475" y="1544875"/>
              <a:ext cx="157200" cy="92100"/>
            </a:xfrm>
            <a:custGeom>
              <a:avLst/>
              <a:gdLst/>
              <a:ahLst/>
              <a:cxnLst/>
              <a:rect l="l" t="t" r="r" b="b"/>
              <a:pathLst>
                <a:path w="6288" h="3684" extrusionOk="0">
                  <a:moveTo>
                    <a:pt x="735" y="0"/>
                  </a:moveTo>
                  <a:cubicBezTo>
                    <a:pt x="411" y="0"/>
                    <a:pt x="185" y="78"/>
                    <a:pt x="96" y="242"/>
                  </a:cubicBezTo>
                  <a:cubicBezTo>
                    <a:pt x="1" y="397"/>
                    <a:pt x="49" y="599"/>
                    <a:pt x="203" y="837"/>
                  </a:cubicBezTo>
                  <a:lnTo>
                    <a:pt x="203" y="861"/>
                  </a:lnTo>
                  <a:cubicBezTo>
                    <a:pt x="489" y="1338"/>
                    <a:pt x="1156" y="1909"/>
                    <a:pt x="2025" y="2445"/>
                  </a:cubicBezTo>
                  <a:cubicBezTo>
                    <a:pt x="2204" y="2552"/>
                    <a:pt x="2382" y="2659"/>
                    <a:pt x="2585" y="2766"/>
                  </a:cubicBezTo>
                  <a:cubicBezTo>
                    <a:pt x="3418" y="3207"/>
                    <a:pt x="4216" y="3504"/>
                    <a:pt x="4859" y="3623"/>
                  </a:cubicBezTo>
                  <a:cubicBezTo>
                    <a:pt x="5073" y="3671"/>
                    <a:pt x="5263" y="3683"/>
                    <a:pt x="5430" y="3683"/>
                  </a:cubicBezTo>
                  <a:lnTo>
                    <a:pt x="5502" y="3683"/>
                  </a:lnTo>
                  <a:cubicBezTo>
                    <a:pt x="5787" y="3671"/>
                    <a:pt x="5978" y="3600"/>
                    <a:pt x="6073" y="3445"/>
                  </a:cubicBezTo>
                  <a:lnTo>
                    <a:pt x="6073" y="3433"/>
                  </a:lnTo>
                  <a:cubicBezTo>
                    <a:pt x="6287" y="3028"/>
                    <a:pt x="5644" y="2266"/>
                    <a:pt x="4573" y="1528"/>
                  </a:cubicBezTo>
                  <a:cubicBezTo>
                    <a:pt x="4454" y="1457"/>
                    <a:pt x="4347" y="1373"/>
                    <a:pt x="4228" y="1302"/>
                  </a:cubicBezTo>
                  <a:cubicBezTo>
                    <a:pt x="4025" y="1171"/>
                    <a:pt x="3811" y="1040"/>
                    <a:pt x="3573" y="921"/>
                  </a:cubicBezTo>
                  <a:cubicBezTo>
                    <a:pt x="3382" y="814"/>
                    <a:pt x="3192" y="718"/>
                    <a:pt x="3001" y="635"/>
                  </a:cubicBezTo>
                  <a:cubicBezTo>
                    <a:pt x="2104" y="224"/>
                    <a:pt x="1281" y="0"/>
                    <a:pt x="735" y="0"/>
                  </a:cubicBezTo>
                  <a:close/>
                </a:path>
              </a:pathLst>
            </a:custGeom>
            <a:solidFill>
              <a:srgbClr val="D91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1234975" y="1557250"/>
              <a:ext cx="122650" cy="67550"/>
            </a:xfrm>
            <a:custGeom>
              <a:avLst/>
              <a:gdLst/>
              <a:ahLst/>
              <a:cxnLst/>
              <a:rect l="l" t="t" r="r" b="b"/>
              <a:pathLst>
                <a:path w="4906" h="2702" extrusionOk="0">
                  <a:moveTo>
                    <a:pt x="548" y="0"/>
                  </a:moveTo>
                  <a:cubicBezTo>
                    <a:pt x="360" y="0"/>
                    <a:pt x="229" y="45"/>
                    <a:pt x="179" y="140"/>
                  </a:cubicBezTo>
                  <a:cubicBezTo>
                    <a:pt x="0" y="462"/>
                    <a:pt x="881" y="1271"/>
                    <a:pt x="2143" y="1938"/>
                  </a:cubicBezTo>
                  <a:cubicBezTo>
                    <a:pt x="3044" y="2418"/>
                    <a:pt x="3896" y="2701"/>
                    <a:pt x="4368" y="2701"/>
                  </a:cubicBezTo>
                  <a:cubicBezTo>
                    <a:pt x="4551" y="2701"/>
                    <a:pt x="4677" y="2659"/>
                    <a:pt x="4727" y="2569"/>
                  </a:cubicBezTo>
                  <a:cubicBezTo>
                    <a:pt x="4905" y="2236"/>
                    <a:pt x="4036" y="1438"/>
                    <a:pt x="2762" y="759"/>
                  </a:cubicBezTo>
                  <a:cubicBezTo>
                    <a:pt x="1868" y="282"/>
                    <a:pt x="1023" y="0"/>
                    <a:pt x="548" y="0"/>
                  </a:cubicBez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1301650" y="1533650"/>
              <a:ext cx="76500" cy="71700"/>
            </a:xfrm>
            <a:custGeom>
              <a:avLst/>
              <a:gdLst/>
              <a:ahLst/>
              <a:cxnLst/>
              <a:rect l="l" t="t" r="r" b="b"/>
              <a:pathLst>
                <a:path w="3060" h="2868" extrusionOk="0">
                  <a:moveTo>
                    <a:pt x="2750" y="1"/>
                  </a:moveTo>
                  <a:lnTo>
                    <a:pt x="24" y="2656"/>
                  </a:lnTo>
                  <a:cubicBezTo>
                    <a:pt x="24" y="2656"/>
                    <a:pt x="0" y="2739"/>
                    <a:pt x="155" y="2822"/>
                  </a:cubicBezTo>
                  <a:cubicBezTo>
                    <a:pt x="215" y="2857"/>
                    <a:pt x="260" y="2868"/>
                    <a:pt x="293" y="2868"/>
                  </a:cubicBezTo>
                  <a:cubicBezTo>
                    <a:pt x="350" y="2868"/>
                    <a:pt x="369" y="2834"/>
                    <a:pt x="369" y="2834"/>
                  </a:cubicBezTo>
                  <a:lnTo>
                    <a:pt x="3060" y="310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rgbClr val="E3EB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1369200" y="1532725"/>
              <a:ext cx="10150" cy="9150"/>
            </a:xfrm>
            <a:custGeom>
              <a:avLst/>
              <a:gdLst/>
              <a:ahLst/>
              <a:cxnLst/>
              <a:rect l="l" t="t" r="r" b="b"/>
              <a:pathLst>
                <a:path w="406" h="366" extrusionOk="0">
                  <a:moveTo>
                    <a:pt x="71" y="0"/>
                  </a:moveTo>
                  <a:cubicBezTo>
                    <a:pt x="53" y="0"/>
                    <a:pt x="37" y="5"/>
                    <a:pt x="25" y="14"/>
                  </a:cubicBezTo>
                  <a:cubicBezTo>
                    <a:pt x="1" y="61"/>
                    <a:pt x="25" y="169"/>
                    <a:pt x="120" y="252"/>
                  </a:cubicBezTo>
                  <a:cubicBezTo>
                    <a:pt x="181" y="322"/>
                    <a:pt x="255" y="366"/>
                    <a:pt x="308" y="366"/>
                  </a:cubicBezTo>
                  <a:cubicBezTo>
                    <a:pt x="328" y="366"/>
                    <a:pt x="345" y="360"/>
                    <a:pt x="358" y="347"/>
                  </a:cubicBezTo>
                  <a:cubicBezTo>
                    <a:pt x="406" y="300"/>
                    <a:pt x="370" y="192"/>
                    <a:pt x="263" y="109"/>
                  </a:cubicBezTo>
                  <a:cubicBezTo>
                    <a:pt x="201" y="38"/>
                    <a:pt x="125" y="0"/>
                    <a:pt x="71" y="0"/>
                  </a:cubicBezTo>
                  <a:close/>
                </a:path>
              </a:pathLst>
            </a:custGeom>
            <a:solidFill>
              <a:srgbClr val="E3EB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1369200" y="1532725"/>
              <a:ext cx="10150" cy="9150"/>
            </a:xfrm>
            <a:custGeom>
              <a:avLst/>
              <a:gdLst/>
              <a:ahLst/>
              <a:cxnLst/>
              <a:rect l="l" t="t" r="r" b="b"/>
              <a:pathLst>
                <a:path w="406" h="366" extrusionOk="0">
                  <a:moveTo>
                    <a:pt x="71" y="0"/>
                  </a:moveTo>
                  <a:cubicBezTo>
                    <a:pt x="53" y="0"/>
                    <a:pt x="37" y="5"/>
                    <a:pt x="25" y="14"/>
                  </a:cubicBezTo>
                  <a:cubicBezTo>
                    <a:pt x="1" y="61"/>
                    <a:pt x="25" y="169"/>
                    <a:pt x="120" y="252"/>
                  </a:cubicBezTo>
                  <a:cubicBezTo>
                    <a:pt x="181" y="322"/>
                    <a:pt x="255" y="366"/>
                    <a:pt x="308" y="366"/>
                  </a:cubicBezTo>
                  <a:cubicBezTo>
                    <a:pt x="328" y="366"/>
                    <a:pt x="345" y="360"/>
                    <a:pt x="358" y="347"/>
                  </a:cubicBezTo>
                  <a:cubicBezTo>
                    <a:pt x="406" y="300"/>
                    <a:pt x="370" y="192"/>
                    <a:pt x="263" y="109"/>
                  </a:cubicBezTo>
                  <a:cubicBezTo>
                    <a:pt x="201" y="38"/>
                    <a:pt x="125" y="0"/>
                    <a:pt x="71" y="0"/>
                  </a:cubicBezTo>
                  <a:close/>
                </a:path>
              </a:pathLst>
            </a:custGeom>
            <a:solidFill>
              <a:srgbClr val="BEC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1337650" y="1578600"/>
              <a:ext cx="158075" cy="194250"/>
            </a:xfrm>
            <a:custGeom>
              <a:avLst/>
              <a:gdLst/>
              <a:ahLst/>
              <a:cxnLst/>
              <a:rect l="l" t="t" r="r" b="b"/>
              <a:pathLst>
                <a:path w="6323" h="7770" extrusionOk="0">
                  <a:moveTo>
                    <a:pt x="4013" y="0"/>
                  </a:moveTo>
                  <a:lnTo>
                    <a:pt x="3846" y="286"/>
                  </a:lnTo>
                  <a:cubicBezTo>
                    <a:pt x="3299" y="358"/>
                    <a:pt x="2346" y="1608"/>
                    <a:pt x="2120" y="2024"/>
                  </a:cubicBezTo>
                  <a:lnTo>
                    <a:pt x="96" y="5715"/>
                  </a:lnTo>
                  <a:cubicBezTo>
                    <a:pt x="1" y="5906"/>
                    <a:pt x="120" y="6180"/>
                    <a:pt x="358" y="6311"/>
                  </a:cubicBezTo>
                  <a:lnTo>
                    <a:pt x="2894" y="7692"/>
                  </a:lnTo>
                  <a:cubicBezTo>
                    <a:pt x="2997" y="7743"/>
                    <a:pt x="3102" y="7769"/>
                    <a:pt x="3197" y="7769"/>
                  </a:cubicBezTo>
                  <a:cubicBezTo>
                    <a:pt x="3345" y="7769"/>
                    <a:pt x="3472" y="7708"/>
                    <a:pt x="3537" y="7585"/>
                  </a:cubicBezTo>
                  <a:lnTo>
                    <a:pt x="5561" y="3894"/>
                  </a:lnTo>
                  <a:cubicBezTo>
                    <a:pt x="5787" y="3477"/>
                    <a:pt x="6323" y="2013"/>
                    <a:pt x="6097" y="1501"/>
                  </a:cubicBezTo>
                  <a:lnTo>
                    <a:pt x="6263" y="1215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1433800" y="1576800"/>
              <a:ext cx="61050" cy="39625"/>
            </a:xfrm>
            <a:custGeom>
              <a:avLst/>
              <a:gdLst/>
              <a:ahLst/>
              <a:cxnLst/>
              <a:rect l="l" t="t" r="r" b="b"/>
              <a:pathLst>
                <a:path w="2442" h="1585" extrusionOk="0">
                  <a:moveTo>
                    <a:pt x="203" y="1"/>
                  </a:moveTo>
                  <a:lnTo>
                    <a:pt x="0" y="358"/>
                  </a:lnTo>
                  <a:lnTo>
                    <a:pt x="2251" y="1584"/>
                  </a:lnTo>
                  <a:lnTo>
                    <a:pt x="2441" y="1227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1433500" y="1550375"/>
              <a:ext cx="79800" cy="60225"/>
            </a:xfrm>
            <a:custGeom>
              <a:avLst/>
              <a:gdLst/>
              <a:ahLst/>
              <a:cxnLst/>
              <a:rect l="l" t="t" r="r" b="b"/>
              <a:pathLst>
                <a:path w="3192" h="2409" extrusionOk="0">
                  <a:moveTo>
                    <a:pt x="596" y="1"/>
                  </a:moveTo>
                  <a:cubicBezTo>
                    <a:pt x="554" y="1"/>
                    <a:pt x="515" y="23"/>
                    <a:pt x="489" y="58"/>
                  </a:cubicBezTo>
                  <a:lnTo>
                    <a:pt x="36" y="891"/>
                  </a:lnTo>
                  <a:cubicBezTo>
                    <a:pt x="1" y="951"/>
                    <a:pt x="36" y="1010"/>
                    <a:pt x="72" y="1034"/>
                  </a:cubicBezTo>
                  <a:lnTo>
                    <a:pt x="2548" y="2391"/>
                  </a:lnTo>
                  <a:cubicBezTo>
                    <a:pt x="2564" y="2403"/>
                    <a:pt x="2581" y="2408"/>
                    <a:pt x="2600" y="2408"/>
                  </a:cubicBezTo>
                  <a:cubicBezTo>
                    <a:pt x="2638" y="2408"/>
                    <a:pt x="2679" y="2384"/>
                    <a:pt x="2703" y="2344"/>
                  </a:cubicBezTo>
                  <a:lnTo>
                    <a:pt x="3156" y="1510"/>
                  </a:lnTo>
                  <a:cubicBezTo>
                    <a:pt x="3191" y="1451"/>
                    <a:pt x="3156" y="1391"/>
                    <a:pt x="3120" y="1368"/>
                  </a:cubicBezTo>
                  <a:lnTo>
                    <a:pt x="643" y="10"/>
                  </a:lnTo>
                  <a:cubicBezTo>
                    <a:pt x="627" y="4"/>
                    <a:pt x="612" y="1"/>
                    <a:pt x="596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1346000" y="1631275"/>
              <a:ext cx="130100" cy="125950"/>
            </a:xfrm>
            <a:custGeom>
              <a:avLst/>
              <a:gdLst/>
              <a:ahLst/>
              <a:cxnLst/>
              <a:rect l="l" t="t" r="r" b="b"/>
              <a:pathLst>
                <a:path w="5204" h="5038" extrusionOk="0">
                  <a:moveTo>
                    <a:pt x="1715" y="1"/>
                  </a:moveTo>
                  <a:lnTo>
                    <a:pt x="0" y="3132"/>
                  </a:lnTo>
                  <a:lnTo>
                    <a:pt x="3489" y="5037"/>
                  </a:lnTo>
                  <a:lnTo>
                    <a:pt x="5203" y="1906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1364150" y="1654200"/>
              <a:ext cx="92000" cy="86650"/>
            </a:xfrm>
            <a:custGeom>
              <a:avLst/>
              <a:gdLst/>
              <a:ahLst/>
              <a:cxnLst/>
              <a:rect l="l" t="t" r="r" b="b"/>
              <a:pathLst>
                <a:path w="3680" h="3466" extrusionOk="0">
                  <a:moveTo>
                    <a:pt x="1143" y="1"/>
                  </a:moveTo>
                  <a:lnTo>
                    <a:pt x="0" y="2084"/>
                  </a:lnTo>
                  <a:lnTo>
                    <a:pt x="2536" y="3465"/>
                  </a:lnTo>
                  <a:lnTo>
                    <a:pt x="3679" y="1394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35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1385988" y="1600025"/>
              <a:ext cx="109850" cy="172825"/>
            </a:xfrm>
            <a:custGeom>
              <a:avLst/>
              <a:gdLst/>
              <a:ahLst/>
              <a:cxnLst/>
              <a:rect l="l" t="t" r="r" b="b"/>
              <a:pathLst>
                <a:path w="4394" h="6913" extrusionOk="0">
                  <a:moveTo>
                    <a:pt x="3691" y="1"/>
                  </a:moveTo>
                  <a:lnTo>
                    <a:pt x="3537" y="286"/>
                  </a:lnTo>
                  <a:cubicBezTo>
                    <a:pt x="3751" y="798"/>
                    <a:pt x="2894" y="2084"/>
                    <a:pt x="2668" y="2501"/>
                  </a:cubicBezTo>
                  <a:lnTo>
                    <a:pt x="643" y="6192"/>
                  </a:lnTo>
                  <a:cubicBezTo>
                    <a:pt x="578" y="6315"/>
                    <a:pt x="447" y="6376"/>
                    <a:pt x="299" y="6376"/>
                  </a:cubicBezTo>
                  <a:cubicBezTo>
                    <a:pt x="202" y="6376"/>
                    <a:pt x="99" y="6351"/>
                    <a:pt x="1" y="6299"/>
                  </a:cubicBezTo>
                  <a:lnTo>
                    <a:pt x="1" y="6299"/>
                  </a:lnTo>
                  <a:lnTo>
                    <a:pt x="965" y="6835"/>
                  </a:lnTo>
                  <a:cubicBezTo>
                    <a:pt x="1068" y="6886"/>
                    <a:pt x="1173" y="6912"/>
                    <a:pt x="1268" y="6912"/>
                  </a:cubicBezTo>
                  <a:cubicBezTo>
                    <a:pt x="1416" y="6912"/>
                    <a:pt x="1543" y="6851"/>
                    <a:pt x="1608" y="6728"/>
                  </a:cubicBezTo>
                  <a:lnTo>
                    <a:pt x="3632" y="3037"/>
                  </a:lnTo>
                  <a:cubicBezTo>
                    <a:pt x="3858" y="2620"/>
                    <a:pt x="4394" y="1156"/>
                    <a:pt x="4168" y="644"/>
                  </a:cubicBezTo>
                  <a:lnTo>
                    <a:pt x="4334" y="358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978375" y="1544375"/>
              <a:ext cx="213150" cy="423225"/>
            </a:xfrm>
            <a:custGeom>
              <a:avLst/>
              <a:gdLst/>
              <a:ahLst/>
              <a:cxnLst/>
              <a:rect l="l" t="t" r="r" b="b"/>
              <a:pathLst>
                <a:path w="8526" h="16929" extrusionOk="0">
                  <a:moveTo>
                    <a:pt x="5621" y="0"/>
                  </a:moveTo>
                  <a:cubicBezTo>
                    <a:pt x="3466" y="2405"/>
                    <a:pt x="2001" y="5370"/>
                    <a:pt x="1358" y="8537"/>
                  </a:cubicBezTo>
                  <a:lnTo>
                    <a:pt x="132" y="14764"/>
                  </a:lnTo>
                  <a:cubicBezTo>
                    <a:pt x="1" y="15335"/>
                    <a:pt x="394" y="15907"/>
                    <a:pt x="977" y="16026"/>
                  </a:cubicBezTo>
                  <a:lnTo>
                    <a:pt x="5406" y="16907"/>
                  </a:lnTo>
                  <a:cubicBezTo>
                    <a:pt x="5477" y="16921"/>
                    <a:pt x="5547" y="16928"/>
                    <a:pt x="5616" y="16928"/>
                  </a:cubicBezTo>
                  <a:cubicBezTo>
                    <a:pt x="6119" y="16928"/>
                    <a:pt x="6565" y="16563"/>
                    <a:pt x="6680" y="16050"/>
                  </a:cubicBezTo>
                  <a:lnTo>
                    <a:pt x="7907" y="9835"/>
                  </a:lnTo>
                  <a:cubicBezTo>
                    <a:pt x="8526" y="6680"/>
                    <a:pt x="8300" y="3393"/>
                    <a:pt x="7228" y="322"/>
                  </a:cubicBezTo>
                  <a:lnTo>
                    <a:pt x="6537" y="191"/>
                  </a:lnTo>
                  <a:lnTo>
                    <a:pt x="5906" y="60"/>
                  </a:lnTo>
                  <a:lnTo>
                    <a:pt x="5621" y="0"/>
                  </a:lnTo>
                  <a:close/>
                </a:path>
              </a:pathLst>
            </a:custGeom>
            <a:solidFill>
              <a:srgbClr val="25BF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984625" y="1760475"/>
              <a:ext cx="190525" cy="170275"/>
            </a:xfrm>
            <a:custGeom>
              <a:avLst/>
              <a:gdLst/>
              <a:ahLst/>
              <a:cxnLst/>
              <a:rect l="l" t="t" r="r" b="b"/>
              <a:pathLst>
                <a:path w="7621" h="6811" extrusionOk="0">
                  <a:moveTo>
                    <a:pt x="1096" y="0"/>
                  </a:moveTo>
                  <a:lnTo>
                    <a:pt x="1" y="5513"/>
                  </a:lnTo>
                  <a:lnTo>
                    <a:pt x="6526" y="6810"/>
                  </a:lnTo>
                  <a:lnTo>
                    <a:pt x="7621" y="1298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ABC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1083150" y="1549425"/>
              <a:ext cx="108375" cy="418175"/>
            </a:xfrm>
            <a:custGeom>
              <a:avLst/>
              <a:gdLst/>
              <a:ahLst/>
              <a:cxnLst/>
              <a:rect l="l" t="t" r="r" b="b"/>
              <a:pathLst>
                <a:path w="4335" h="16727" extrusionOk="0">
                  <a:moveTo>
                    <a:pt x="1" y="16467"/>
                  </a:moveTo>
                  <a:cubicBezTo>
                    <a:pt x="6" y="16468"/>
                    <a:pt x="11" y="16469"/>
                    <a:pt x="16" y="16470"/>
                  </a:cubicBezTo>
                  <a:lnTo>
                    <a:pt x="16" y="16470"/>
                  </a:lnTo>
                  <a:lnTo>
                    <a:pt x="1" y="16467"/>
                  </a:lnTo>
                  <a:close/>
                  <a:moveTo>
                    <a:pt x="2430" y="1"/>
                  </a:moveTo>
                  <a:cubicBezTo>
                    <a:pt x="3120" y="2894"/>
                    <a:pt x="2787" y="5835"/>
                    <a:pt x="2204" y="8799"/>
                  </a:cubicBezTo>
                  <a:lnTo>
                    <a:pt x="882" y="15467"/>
                  </a:lnTo>
                  <a:cubicBezTo>
                    <a:pt x="775" y="16024"/>
                    <a:pt x="619" y="16485"/>
                    <a:pt x="164" y="16485"/>
                  </a:cubicBezTo>
                  <a:cubicBezTo>
                    <a:pt x="118" y="16485"/>
                    <a:pt x="69" y="16480"/>
                    <a:pt x="16" y="16470"/>
                  </a:cubicBezTo>
                  <a:lnTo>
                    <a:pt x="16" y="16470"/>
                  </a:lnTo>
                  <a:lnTo>
                    <a:pt x="1215" y="16705"/>
                  </a:lnTo>
                  <a:cubicBezTo>
                    <a:pt x="1286" y="16719"/>
                    <a:pt x="1356" y="16726"/>
                    <a:pt x="1425" y="16726"/>
                  </a:cubicBezTo>
                  <a:cubicBezTo>
                    <a:pt x="1928" y="16726"/>
                    <a:pt x="2374" y="16361"/>
                    <a:pt x="2489" y="15848"/>
                  </a:cubicBezTo>
                  <a:lnTo>
                    <a:pt x="3716" y="9633"/>
                  </a:lnTo>
                  <a:cubicBezTo>
                    <a:pt x="4335" y="6478"/>
                    <a:pt x="4109" y="3191"/>
                    <a:pt x="3037" y="120"/>
                  </a:cubicBezTo>
                  <a:lnTo>
                    <a:pt x="2430" y="1"/>
                  </a:ln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1114425" y="1505225"/>
              <a:ext cx="57150" cy="47850"/>
            </a:xfrm>
            <a:custGeom>
              <a:avLst/>
              <a:gdLst/>
              <a:ahLst/>
              <a:cxnLst/>
              <a:rect l="l" t="t" r="r" b="b"/>
              <a:pathLst>
                <a:path w="2286" h="1914" extrusionOk="0">
                  <a:moveTo>
                    <a:pt x="399" y="0"/>
                  </a:moveTo>
                  <a:cubicBezTo>
                    <a:pt x="334" y="0"/>
                    <a:pt x="282" y="47"/>
                    <a:pt x="262" y="126"/>
                  </a:cubicBezTo>
                  <a:lnTo>
                    <a:pt x="12" y="1388"/>
                  </a:lnTo>
                  <a:cubicBezTo>
                    <a:pt x="0" y="1471"/>
                    <a:pt x="48" y="1554"/>
                    <a:pt x="131" y="1566"/>
                  </a:cubicBezTo>
                  <a:lnTo>
                    <a:pt x="1834" y="1911"/>
                  </a:lnTo>
                  <a:cubicBezTo>
                    <a:pt x="1842" y="1913"/>
                    <a:pt x="1850" y="1913"/>
                    <a:pt x="1859" y="1913"/>
                  </a:cubicBezTo>
                  <a:cubicBezTo>
                    <a:pt x="1931" y="1913"/>
                    <a:pt x="1991" y="1867"/>
                    <a:pt x="2012" y="1792"/>
                  </a:cubicBezTo>
                  <a:lnTo>
                    <a:pt x="2262" y="518"/>
                  </a:lnTo>
                  <a:cubicBezTo>
                    <a:pt x="2286" y="435"/>
                    <a:pt x="2226" y="364"/>
                    <a:pt x="2143" y="340"/>
                  </a:cubicBezTo>
                  <a:lnTo>
                    <a:pt x="441" y="6"/>
                  </a:lnTo>
                  <a:cubicBezTo>
                    <a:pt x="426" y="2"/>
                    <a:pt x="412" y="0"/>
                    <a:pt x="3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1144175" y="1510425"/>
              <a:ext cx="27400" cy="42650"/>
            </a:xfrm>
            <a:custGeom>
              <a:avLst/>
              <a:gdLst/>
              <a:ahLst/>
              <a:cxnLst/>
              <a:rect l="l" t="t" r="r" b="b"/>
              <a:pathLst>
                <a:path w="1096" h="1706" extrusionOk="0">
                  <a:moveTo>
                    <a:pt x="310" y="1"/>
                  </a:moveTo>
                  <a:lnTo>
                    <a:pt x="335" y="6"/>
                  </a:lnTo>
                  <a:lnTo>
                    <a:pt x="335" y="6"/>
                  </a:lnTo>
                  <a:cubicBezTo>
                    <a:pt x="327" y="4"/>
                    <a:pt x="319" y="2"/>
                    <a:pt x="310" y="1"/>
                  </a:cubicBezTo>
                  <a:close/>
                  <a:moveTo>
                    <a:pt x="1" y="1561"/>
                  </a:moveTo>
                  <a:cubicBezTo>
                    <a:pt x="7" y="1562"/>
                    <a:pt x="13" y="1564"/>
                    <a:pt x="19" y="1565"/>
                  </a:cubicBezTo>
                  <a:lnTo>
                    <a:pt x="19" y="1565"/>
                  </a:lnTo>
                  <a:lnTo>
                    <a:pt x="1" y="1561"/>
                  </a:lnTo>
                  <a:close/>
                  <a:moveTo>
                    <a:pt x="335" y="6"/>
                  </a:moveTo>
                  <a:cubicBezTo>
                    <a:pt x="412" y="28"/>
                    <a:pt x="440" y="104"/>
                    <a:pt x="429" y="179"/>
                  </a:cubicBezTo>
                  <a:lnTo>
                    <a:pt x="179" y="1442"/>
                  </a:lnTo>
                  <a:cubicBezTo>
                    <a:pt x="169" y="1520"/>
                    <a:pt x="110" y="1567"/>
                    <a:pt x="43" y="1567"/>
                  </a:cubicBezTo>
                  <a:cubicBezTo>
                    <a:pt x="35" y="1567"/>
                    <a:pt x="27" y="1566"/>
                    <a:pt x="19" y="1565"/>
                  </a:cubicBezTo>
                  <a:lnTo>
                    <a:pt x="19" y="1565"/>
                  </a:lnTo>
                  <a:lnTo>
                    <a:pt x="644" y="1703"/>
                  </a:lnTo>
                  <a:cubicBezTo>
                    <a:pt x="652" y="1705"/>
                    <a:pt x="660" y="1705"/>
                    <a:pt x="669" y="1705"/>
                  </a:cubicBezTo>
                  <a:cubicBezTo>
                    <a:pt x="741" y="1705"/>
                    <a:pt x="801" y="1659"/>
                    <a:pt x="822" y="1584"/>
                  </a:cubicBezTo>
                  <a:lnTo>
                    <a:pt x="1072" y="310"/>
                  </a:lnTo>
                  <a:cubicBezTo>
                    <a:pt x="1096" y="227"/>
                    <a:pt x="1036" y="156"/>
                    <a:pt x="953" y="132"/>
                  </a:cubicBezTo>
                  <a:lnTo>
                    <a:pt x="335" y="6"/>
                  </a:ln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4" name="Google Shape;2864;p69"/>
            <p:cNvSpPr/>
            <p:nvPr/>
          </p:nvSpPr>
          <p:spPr>
            <a:xfrm>
              <a:off x="1333500" y="1422625"/>
              <a:ext cx="45550" cy="38425"/>
            </a:xfrm>
            <a:custGeom>
              <a:avLst/>
              <a:gdLst/>
              <a:ahLst/>
              <a:cxnLst/>
              <a:rect l="l" t="t" r="r" b="b"/>
              <a:pathLst>
                <a:path w="1822" h="1537" extrusionOk="0">
                  <a:moveTo>
                    <a:pt x="1619" y="1"/>
                  </a:moveTo>
                  <a:lnTo>
                    <a:pt x="0" y="251"/>
                  </a:lnTo>
                  <a:lnTo>
                    <a:pt x="202" y="1536"/>
                  </a:lnTo>
                  <a:lnTo>
                    <a:pt x="1822" y="1286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25BF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Google Shape;2865;p69"/>
            <p:cNvSpPr/>
            <p:nvPr/>
          </p:nvSpPr>
          <p:spPr>
            <a:xfrm>
              <a:off x="1324250" y="1394600"/>
              <a:ext cx="56600" cy="47150"/>
            </a:xfrm>
            <a:custGeom>
              <a:avLst/>
              <a:gdLst/>
              <a:ahLst/>
              <a:cxnLst/>
              <a:rect l="l" t="t" r="r" b="b"/>
              <a:pathLst>
                <a:path w="2264" h="1886" extrusionOk="0">
                  <a:moveTo>
                    <a:pt x="1894" y="1"/>
                  </a:moveTo>
                  <a:cubicBezTo>
                    <a:pt x="1886" y="1"/>
                    <a:pt x="1878" y="1"/>
                    <a:pt x="1870" y="2"/>
                  </a:cubicBezTo>
                  <a:lnTo>
                    <a:pt x="132" y="276"/>
                  </a:lnTo>
                  <a:cubicBezTo>
                    <a:pt x="60" y="276"/>
                    <a:pt x="1" y="360"/>
                    <a:pt x="1" y="455"/>
                  </a:cubicBezTo>
                  <a:lnTo>
                    <a:pt x="191" y="1741"/>
                  </a:lnTo>
                  <a:cubicBezTo>
                    <a:pt x="202" y="1828"/>
                    <a:pt x="273" y="1885"/>
                    <a:pt x="349" y="1885"/>
                  </a:cubicBezTo>
                  <a:cubicBezTo>
                    <a:pt x="356" y="1885"/>
                    <a:pt x="363" y="1885"/>
                    <a:pt x="370" y="1884"/>
                  </a:cubicBezTo>
                  <a:lnTo>
                    <a:pt x="2108" y="1610"/>
                  </a:lnTo>
                  <a:cubicBezTo>
                    <a:pt x="2204" y="1598"/>
                    <a:pt x="2263" y="1526"/>
                    <a:pt x="2251" y="1431"/>
                  </a:cubicBezTo>
                  <a:lnTo>
                    <a:pt x="2049" y="133"/>
                  </a:lnTo>
                  <a:cubicBezTo>
                    <a:pt x="2038" y="57"/>
                    <a:pt x="1977" y="1"/>
                    <a:pt x="1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1324250" y="1398825"/>
              <a:ext cx="22950" cy="42400"/>
            </a:xfrm>
            <a:custGeom>
              <a:avLst/>
              <a:gdLst/>
              <a:ahLst/>
              <a:cxnLst/>
              <a:rect l="l" t="t" r="r" b="b"/>
              <a:pathLst>
                <a:path w="918" h="1696" extrusionOk="0">
                  <a:moveTo>
                    <a:pt x="680" y="0"/>
                  </a:moveTo>
                  <a:cubicBezTo>
                    <a:pt x="676" y="1"/>
                    <a:pt x="673" y="1"/>
                    <a:pt x="670" y="2"/>
                  </a:cubicBezTo>
                  <a:lnTo>
                    <a:pt x="670" y="2"/>
                  </a:lnTo>
                  <a:lnTo>
                    <a:pt x="680" y="0"/>
                  </a:lnTo>
                  <a:close/>
                  <a:moveTo>
                    <a:pt x="670" y="2"/>
                  </a:moveTo>
                  <a:lnTo>
                    <a:pt x="144" y="95"/>
                  </a:lnTo>
                  <a:cubicBezTo>
                    <a:pt x="60" y="107"/>
                    <a:pt x="1" y="179"/>
                    <a:pt x="13" y="262"/>
                  </a:cubicBezTo>
                  <a:lnTo>
                    <a:pt x="203" y="1560"/>
                  </a:lnTo>
                  <a:cubicBezTo>
                    <a:pt x="213" y="1641"/>
                    <a:pt x="275" y="1696"/>
                    <a:pt x="345" y="1696"/>
                  </a:cubicBezTo>
                  <a:cubicBezTo>
                    <a:pt x="357" y="1696"/>
                    <a:pt x="369" y="1694"/>
                    <a:pt x="382" y="1691"/>
                  </a:cubicBezTo>
                  <a:lnTo>
                    <a:pt x="918" y="1607"/>
                  </a:lnTo>
                  <a:lnTo>
                    <a:pt x="918" y="1607"/>
                  </a:lnTo>
                  <a:cubicBezTo>
                    <a:pt x="911" y="1608"/>
                    <a:pt x="903" y="1609"/>
                    <a:pt x="897" y="1609"/>
                  </a:cubicBezTo>
                  <a:cubicBezTo>
                    <a:pt x="822" y="1609"/>
                    <a:pt x="761" y="1553"/>
                    <a:pt x="739" y="1476"/>
                  </a:cubicBezTo>
                  <a:lnTo>
                    <a:pt x="549" y="179"/>
                  </a:lnTo>
                  <a:cubicBezTo>
                    <a:pt x="537" y="99"/>
                    <a:pt x="592" y="18"/>
                    <a:pt x="670" y="2"/>
                  </a:cubicBez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1296575" y="1445375"/>
              <a:ext cx="181300" cy="375125"/>
            </a:xfrm>
            <a:custGeom>
              <a:avLst/>
              <a:gdLst/>
              <a:ahLst/>
              <a:cxnLst/>
              <a:rect l="l" t="t" r="r" b="b"/>
              <a:pathLst>
                <a:path w="7252" h="15005" extrusionOk="0">
                  <a:moveTo>
                    <a:pt x="2824" y="1"/>
                  </a:moveTo>
                  <a:cubicBezTo>
                    <a:pt x="2690" y="1"/>
                    <a:pt x="2554" y="11"/>
                    <a:pt x="2418" y="31"/>
                  </a:cubicBezTo>
                  <a:cubicBezTo>
                    <a:pt x="989" y="257"/>
                    <a:pt x="1" y="1591"/>
                    <a:pt x="215" y="3020"/>
                  </a:cubicBezTo>
                  <a:lnTo>
                    <a:pt x="2013" y="14628"/>
                  </a:lnTo>
                  <a:cubicBezTo>
                    <a:pt x="2055" y="14840"/>
                    <a:pt x="2239" y="15005"/>
                    <a:pt x="2455" y="15005"/>
                  </a:cubicBezTo>
                  <a:cubicBezTo>
                    <a:pt x="2482" y="15005"/>
                    <a:pt x="2509" y="15002"/>
                    <a:pt x="2537" y="14997"/>
                  </a:cubicBezTo>
                  <a:lnTo>
                    <a:pt x="6835" y="14331"/>
                  </a:lnTo>
                  <a:cubicBezTo>
                    <a:pt x="7073" y="14283"/>
                    <a:pt x="7252" y="14057"/>
                    <a:pt x="7204" y="13830"/>
                  </a:cubicBezTo>
                  <a:lnTo>
                    <a:pt x="5406" y="2222"/>
                  </a:lnTo>
                  <a:cubicBezTo>
                    <a:pt x="5299" y="1496"/>
                    <a:pt x="4894" y="888"/>
                    <a:pt x="4358" y="507"/>
                  </a:cubicBezTo>
                  <a:cubicBezTo>
                    <a:pt x="3925" y="180"/>
                    <a:pt x="3391" y="1"/>
                    <a:pt x="2824" y="1"/>
                  </a:cubicBezTo>
                  <a:close/>
                </a:path>
              </a:pathLst>
            </a:custGeom>
            <a:solidFill>
              <a:srgbClr val="25BF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1317125" y="1596450"/>
              <a:ext cx="146475" cy="133375"/>
            </a:xfrm>
            <a:custGeom>
              <a:avLst/>
              <a:gdLst/>
              <a:ahLst/>
              <a:cxnLst/>
              <a:rect l="l" t="t" r="r" b="b"/>
              <a:pathLst>
                <a:path w="5859" h="5335" extrusionOk="0">
                  <a:moveTo>
                    <a:pt x="5156" y="1"/>
                  </a:moveTo>
                  <a:lnTo>
                    <a:pt x="0" y="798"/>
                  </a:lnTo>
                  <a:lnTo>
                    <a:pt x="703" y="5335"/>
                  </a:lnTo>
                  <a:lnTo>
                    <a:pt x="5858" y="4525"/>
                  </a:lnTo>
                  <a:lnTo>
                    <a:pt x="5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1296575" y="1445250"/>
              <a:ext cx="170875" cy="375250"/>
            </a:xfrm>
            <a:custGeom>
              <a:avLst/>
              <a:gdLst/>
              <a:ahLst/>
              <a:cxnLst/>
              <a:rect l="l" t="t" r="r" b="b"/>
              <a:pathLst>
                <a:path w="6835" h="15010" extrusionOk="0">
                  <a:moveTo>
                    <a:pt x="2953" y="0"/>
                  </a:moveTo>
                  <a:cubicBezTo>
                    <a:pt x="2775" y="0"/>
                    <a:pt x="2596" y="0"/>
                    <a:pt x="2418" y="36"/>
                  </a:cubicBezTo>
                  <a:cubicBezTo>
                    <a:pt x="989" y="262"/>
                    <a:pt x="1" y="1596"/>
                    <a:pt x="215" y="3025"/>
                  </a:cubicBezTo>
                  <a:lnTo>
                    <a:pt x="2013" y="14633"/>
                  </a:lnTo>
                  <a:cubicBezTo>
                    <a:pt x="2055" y="14845"/>
                    <a:pt x="2239" y="15010"/>
                    <a:pt x="2455" y="15010"/>
                  </a:cubicBezTo>
                  <a:cubicBezTo>
                    <a:pt x="2482" y="15010"/>
                    <a:pt x="2509" y="15007"/>
                    <a:pt x="2537" y="15002"/>
                  </a:cubicBezTo>
                  <a:lnTo>
                    <a:pt x="3508" y="14852"/>
                  </a:lnTo>
                  <a:lnTo>
                    <a:pt x="3508" y="14852"/>
                  </a:lnTo>
                  <a:cubicBezTo>
                    <a:pt x="3515" y="14852"/>
                    <a:pt x="3523" y="14852"/>
                    <a:pt x="3530" y="14852"/>
                  </a:cubicBezTo>
                  <a:cubicBezTo>
                    <a:pt x="3552" y="14852"/>
                    <a:pt x="3574" y="14851"/>
                    <a:pt x="3596" y="14847"/>
                  </a:cubicBezTo>
                  <a:lnTo>
                    <a:pt x="6835" y="14336"/>
                  </a:lnTo>
                  <a:lnTo>
                    <a:pt x="3508" y="14852"/>
                  </a:lnTo>
                  <a:lnTo>
                    <a:pt x="3508" y="14852"/>
                  </a:lnTo>
                  <a:cubicBezTo>
                    <a:pt x="3287" y="14841"/>
                    <a:pt x="3115" y="14677"/>
                    <a:pt x="3072" y="14466"/>
                  </a:cubicBezTo>
                  <a:lnTo>
                    <a:pt x="1275" y="2858"/>
                  </a:lnTo>
                  <a:cubicBezTo>
                    <a:pt x="1072" y="1608"/>
                    <a:pt x="1810" y="441"/>
                    <a:pt x="2953" y="0"/>
                  </a:cubicBez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1134350" y="1655100"/>
              <a:ext cx="178625" cy="238450"/>
            </a:xfrm>
            <a:custGeom>
              <a:avLst/>
              <a:gdLst/>
              <a:ahLst/>
              <a:cxnLst/>
              <a:rect l="l" t="t" r="r" b="b"/>
              <a:pathLst>
                <a:path w="7145" h="9538" extrusionOk="0">
                  <a:moveTo>
                    <a:pt x="4406" y="0"/>
                  </a:moveTo>
                  <a:lnTo>
                    <a:pt x="1" y="2012"/>
                  </a:lnTo>
                  <a:lnTo>
                    <a:pt x="1727" y="4679"/>
                  </a:lnTo>
                  <a:lnTo>
                    <a:pt x="3275" y="7370"/>
                  </a:lnTo>
                  <a:lnTo>
                    <a:pt x="4513" y="9537"/>
                  </a:lnTo>
                  <a:lnTo>
                    <a:pt x="7144" y="8335"/>
                  </a:lnTo>
                  <a:lnTo>
                    <a:pt x="6311" y="5989"/>
                  </a:lnTo>
                  <a:lnTo>
                    <a:pt x="5287" y="3060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rgbClr val="006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1175425" y="1655100"/>
              <a:ext cx="137550" cy="230100"/>
            </a:xfrm>
            <a:custGeom>
              <a:avLst/>
              <a:gdLst/>
              <a:ahLst/>
              <a:cxnLst/>
              <a:rect l="l" t="t" r="r" b="b"/>
              <a:pathLst>
                <a:path w="5502" h="9204" extrusionOk="0">
                  <a:moveTo>
                    <a:pt x="2763" y="0"/>
                  </a:moveTo>
                  <a:lnTo>
                    <a:pt x="1" y="1274"/>
                  </a:lnTo>
                  <a:lnTo>
                    <a:pt x="3596" y="9204"/>
                  </a:lnTo>
                  <a:lnTo>
                    <a:pt x="5501" y="8335"/>
                  </a:lnTo>
                  <a:lnTo>
                    <a:pt x="4668" y="5989"/>
                  </a:lnTo>
                  <a:lnTo>
                    <a:pt x="3644" y="306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1246575" y="1862550"/>
              <a:ext cx="83075" cy="67300"/>
            </a:xfrm>
            <a:custGeom>
              <a:avLst/>
              <a:gdLst/>
              <a:ahLst/>
              <a:cxnLst/>
              <a:rect l="l" t="t" r="r" b="b"/>
              <a:pathLst>
                <a:path w="3323" h="2692" extrusionOk="0">
                  <a:moveTo>
                    <a:pt x="2644" y="1"/>
                  </a:moveTo>
                  <a:lnTo>
                    <a:pt x="0" y="1203"/>
                  </a:lnTo>
                  <a:lnTo>
                    <a:pt x="691" y="2692"/>
                  </a:lnTo>
                  <a:lnTo>
                    <a:pt x="3322" y="1489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rgbClr val="ABC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1262050" y="1896200"/>
              <a:ext cx="72050" cy="44000"/>
            </a:xfrm>
            <a:custGeom>
              <a:avLst/>
              <a:gdLst/>
              <a:ahLst/>
              <a:cxnLst/>
              <a:rect l="l" t="t" r="r" b="b"/>
              <a:pathLst>
                <a:path w="2882" h="1760" extrusionOk="0">
                  <a:moveTo>
                    <a:pt x="2632" y="0"/>
                  </a:moveTo>
                  <a:lnTo>
                    <a:pt x="1" y="1191"/>
                  </a:lnTo>
                  <a:lnTo>
                    <a:pt x="227" y="1691"/>
                  </a:lnTo>
                  <a:cubicBezTo>
                    <a:pt x="244" y="1735"/>
                    <a:pt x="282" y="1760"/>
                    <a:pt x="324" y="1760"/>
                  </a:cubicBezTo>
                  <a:cubicBezTo>
                    <a:pt x="339" y="1760"/>
                    <a:pt x="354" y="1757"/>
                    <a:pt x="370" y="1751"/>
                  </a:cubicBezTo>
                  <a:lnTo>
                    <a:pt x="2798" y="643"/>
                  </a:lnTo>
                  <a:cubicBezTo>
                    <a:pt x="2858" y="619"/>
                    <a:pt x="2882" y="560"/>
                    <a:pt x="2858" y="500"/>
                  </a:cubicBezTo>
                  <a:lnTo>
                    <a:pt x="2632" y="0"/>
                  </a:lnTo>
                  <a:close/>
                </a:path>
              </a:pathLst>
            </a:custGeom>
            <a:solidFill>
              <a:srgbClr val="006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1177525" y="1731600"/>
              <a:ext cx="114625" cy="107775"/>
            </a:xfrm>
            <a:custGeom>
              <a:avLst/>
              <a:gdLst/>
              <a:ahLst/>
              <a:cxnLst/>
              <a:rect l="l" t="t" r="r" b="b"/>
              <a:pathLst>
                <a:path w="4585" h="4311" extrusionOk="0">
                  <a:moveTo>
                    <a:pt x="3560" y="0"/>
                  </a:moveTo>
                  <a:lnTo>
                    <a:pt x="0" y="1619"/>
                  </a:lnTo>
                  <a:lnTo>
                    <a:pt x="286" y="2096"/>
                  </a:lnTo>
                  <a:lnTo>
                    <a:pt x="1072" y="3477"/>
                  </a:lnTo>
                  <a:lnTo>
                    <a:pt x="1548" y="4310"/>
                  </a:lnTo>
                  <a:lnTo>
                    <a:pt x="4584" y="2929"/>
                  </a:lnTo>
                  <a:lnTo>
                    <a:pt x="4263" y="2024"/>
                  </a:lnTo>
                  <a:lnTo>
                    <a:pt x="3739" y="512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ABC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1129600" y="1643775"/>
              <a:ext cx="114925" cy="61650"/>
            </a:xfrm>
            <a:custGeom>
              <a:avLst/>
              <a:gdLst/>
              <a:ahLst/>
              <a:cxnLst/>
              <a:rect l="l" t="t" r="r" b="b"/>
              <a:pathLst>
                <a:path w="4597" h="2466" extrusionOk="0">
                  <a:moveTo>
                    <a:pt x="4358" y="1"/>
                  </a:moveTo>
                  <a:lnTo>
                    <a:pt x="0" y="1989"/>
                  </a:lnTo>
                  <a:lnTo>
                    <a:pt x="191" y="2465"/>
                  </a:lnTo>
                  <a:lnTo>
                    <a:pt x="4596" y="453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006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1129900" y="1683975"/>
              <a:ext cx="170875" cy="256950"/>
            </a:xfrm>
            <a:custGeom>
              <a:avLst/>
              <a:gdLst/>
              <a:ahLst/>
              <a:cxnLst/>
              <a:rect l="l" t="t" r="r" b="b"/>
              <a:pathLst>
                <a:path w="6835" h="10278" extrusionOk="0">
                  <a:moveTo>
                    <a:pt x="810" y="0"/>
                  </a:moveTo>
                  <a:lnTo>
                    <a:pt x="0" y="393"/>
                  </a:lnTo>
                  <a:lnTo>
                    <a:pt x="203" y="869"/>
                  </a:lnTo>
                  <a:lnTo>
                    <a:pt x="1929" y="3536"/>
                  </a:lnTo>
                  <a:lnTo>
                    <a:pt x="2203" y="4025"/>
                  </a:lnTo>
                  <a:lnTo>
                    <a:pt x="3001" y="5394"/>
                  </a:lnTo>
                  <a:lnTo>
                    <a:pt x="3477" y="6251"/>
                  </a:lnTo>
                  <a:lnTo>
                    <a:pt x="4691" y="8394"/>
                  </a:lnTo>
                  <a:lnTo>
                    <a:pt x="5298" y="9716"/>
                  </a:lnTo>
                  <a:lnTo>
                    <a:pt x="5525" y="10204"/>
                  </a:lnTo>
                  <a:cubicBezTo>
                    <a:pt x="5551" y="10247"/>
                    <a:pt x="5589" y="10278"/>
                    <a:pt x="5631" y="10278"/>
                  </a:cubicBezTo>
                  <a:cubicBezTo>
                    <a:pt x="5647" y="10278"/>
                    <a:pt x="5663" y="10273"/>
                    <a:pt x="5679" y="10263"/>
                  </a:cubicBezTo>
                  <a:lnTo>
                    <a:pt x="6834" y="9728"/>
                  </a:lnTo>
                  <a:cubicBezTo>
                    <a:pt x="6727" y="9561"/>
                    <a:pt x="6632" y="9382"/>
                    <a:pt x="6525" y="9228"/>
                  </a:cubicBezTo>
                  <a:cubicBezTo>
                    <a:pt x="6394" y="8989"/>
                    <a:pt x="6239" y="8727"/>
                    <a:pt x="6096" y="8489"/>
                  </a:cubicBezTo>
                  <a:cubicBezTo>
                    <a:pt x="5989" y="8299"/>
                    <a:pt x="5870" y="8120"/>
                    <a:pt x="5751" y="7930"/>
                  </a:cubicBezTo>
                  <a:cubicBezTo>
                    <a:pt x="5751" y="7918"/>
                    <a:pt x="5739" y="7918"/>
                    <a:pt x="5739" y="7894"/>
                  </a:cubicBezTo>
                  <a:cubicBezTo>
                    <a:pt x="5715" y="7894"/>
                    <a:pt x="5715" y="7882"/>
                    <a:pt x="5715" y="7882"/>
                  </a:cubicBezTo>
                  <a:cubicBezTo>
                    <a:pt x="5584" y="7656"/>
                    <a:pt x="5441" y="7442"/>
                    <a:pt x="5298" y="7215"/>
                  </a:cubicBezTo>
                  <a:cubicBezTo>
                    <a:pt x="5275" y="7168"/>
                    <a:pt x="5239" y="7108"/>
                    <a:pt x="5215" y="7061"/>
                  </a:cubicBezTo>
                  <a:cubicBezTo>
                    <a:pt x="4941" y="6668"/>
                    <a:pt x="4691" y="6251"/>
                    <a:pt x="4417" y="5846"/>
                  </a:cubicBezTo>
                  <a:cubicBezTo>
                    <a:pt x="4405" y="5834"/>
                    <a:pt x="4405" y="5810"/>
                    <a:pt x="4394" y="5799"/>
                  </a:cubicBezTo>
                  <a:cubicBezTo>
                    <a:pt x="4155" y="5429"/>
                    <a:pt x="3917" y="5072"/>
                    <a:pt x="3679" y="4703"/>
                  </a:cubicBezTo>
                  <a:cubicBezTo>
                    <a:pt x="3560" y="4489"/>
                    <a:pt x="3429" y="4298"/>
                    <a:pt x="3286" y="4084"/>
                  </a:cubicBezTo>
                  <a:cubicBezTo>
                    <a:pt x="3251" y="4025"/>
                    <a:pt x="3203" y="3953"/>
                    <a:pt x="3155" y="3894"/>
                  </a:cubicBezTo>
                  <a:cubicBezTo>
                    <a:pt x="3120" y="3834"/>
                    <a:pt x="3072" y="3763"/>
                    <a:pt x="3024" y="3691"/>
                  </a:cubicBezTo>
                  <a:lnTo>
                    <a:pt x="2715" y="3191"/>
                  </a:lnTo>
                  <a:cubicBezTo>
                    <a:pt x="2417" y="2703"/>
                    <a:pt x="2108" y="2215"/>
                    <a:pt x="1810" y="1727"/>
                  </a:cubicBezTo>
                  <a:cubicBezTo>
                    <a:pt x="1548" y="1310"/>
                    <a:pt x="1298" y="893"/>
                    <a:pt x="1060" y="453"/>
                  </a:cubicBezTo>
                  <a:cubicBezTo>
                    <a:pt x="976" y="298"/>
                    <a:pt x="893" y="143"/>
                    <a:pt x="810" y="0"/>
                  </a:cubicBezTo>
                  <a:close/>
                </a:path>
              </a:pathLst>
            </a:custGeom>
            <a:solidFill>
              <a:srgbClr val="BEC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1055175" y="1601225"/>
              <a:ext cx="114325" cy="198900"/>
            </a:xfrm>
            <a:custGeom>
              <a:avLst/>
              <a:gdLst/>
              <a:ahLst/>
              <a:cxnLst/>
              <a:rect l="l" t="t" r="r" b="b"/>
              <a:pathLst>
                <a:path w="4573" h="7956" extrusionOk="0">
                  <a:moveTo>
                    <a:pt x="3251" y="0"/>
                  </a:moveTo>
                  <a:lnTo>
                    <a:pt x="536" y="226"/>
                  </a:lnTo>
                  <a:lnTo>
                    <a:pt x="572" y="572"/>
                  </a:lnTo>
                  <a:cubicBezTo>
                    <a:pt x="132" y="953"/>
                    <a:pt x="1" y="2620"/>
                    <a:pt x="48" y="3132"/>
                  </a:cubicBezTo>
                  <a:lnTo>
                    <a:pt x="405" y="7573"/>
                  </a:lnTo>
                  <a:cubicBezTo>
                    <a:pt x="417" y="7796"/>
                    <a:pt x="657" y="7956"/>
                    <a:pt x="932" y="7956"/>
                  </a:cubicBezTo>
                  <a:cubicBezTo>
                    <a:pt x="951" y="7956"/>
                    <a:pt x="970" y="7955"/>
                    <a:pt x="989" y="7954"/>
                  </a:cubicBezTo>
                  <a:lnTo>
                    <a:pt x="4049" y="7692"/>
                  </a:lnTo>
                  <a:cubicBezTo>
                    <a:pt x="4346" y="7668"/>
                    <a:pt x="4573" y="7454"/>
                    <a:pt x="4561" y="7239"/>
                  </a:cubicBezTo>
                  <a:lnTo>
                    <a:pt x="4204" y="2786"/>
                  </a:lnTo>
                  <a:cubicBezTo>
                    <a:pt x="4156" y="2274"/>
                    <a:pt x="3763" y="655"/>
                    <a:pt x="3275" y="346"/>
                  </a:cubicBezTo>
                  <a:lnTo>
                    <a:pt x="3251" y="0"/>
                  </a:ln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1068275" y="1599125"/>
              <a:ext cx="68475" cy="16400"/>
            </a:xfrm>
            <a:custGeom>
              <a:avLst/>
              <a:gdLst/>
              <a:ahLst/>
              <a:cxnLst/>
              <a:rect l="l" t="t" r="r" b="b"/>
              <a:pathLst>
                <a:path w="2739" h="656" extrusionOk="0">
                  <a:moveTo>
                    <a:pt x="2703" y="1"/>
                  </a:moveTo>
                  <a:lnTo>
                    <a:pt x="1" y="227"/>
                  </a:lnTo>
                  <a:lnTo>
                    <a:pt x="36" y="656"/>
                  </a:lnTo>
                  <a:lnTo>
                    <a:pt x="2739" y="430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1059650" y="1569375"/>
              <a:ext cx="82775" cy="36625"/>
            </a:xfrm>
            <a:custGeom>
              <a:avLst/>
              <a:gdLst/>
              <a:ahLst/>
              <a:cxnLst/>
              <a:rect l="l" t="t" r="r" b="b"/>
              <a:pathLst>
                <a:path w="3311" h="1465" extrusionOk="0">
                  <a:moveTo>
                    <a:pt x="3096" y="0"/>
                  </a:moveTo>
                  <a:lnTo>
                    <a:pt x="107" y="238"/>
                  </a:lnTo>
                  <a:cubicBezTo>
                    <a:pt x="48" y="238"/>
                    <a:pt x="0" y="298"/>
                    <a:pt x="0" y="358"/>
                  </a:cubicBezTo>
                  <a:lnTo>
                    <a:pt x="96" y="1370"/>
                  </a:lnTo>
                  <a:cubicBezTo>
                    <a:pt x="96" y="1429"/>
                    <a:pt x="155" y="1465"/>
                    <a:pt x="215" y="1465"/>
                  </a:cubicBezTo>
                  <a:lnTo>
                    <a:pt x="3203" y="1227"/>
                  </a:lnTo>
                  <a:cubicBezTo>
                    <a:pt x="3263" y="1227"/>
                    <a:pt x="3310" y="1167"/>
                    <a:pt x="3310" y="1108"/>
                  </a:cubicBezTo>
                  <a:lnTo>
                    <a:pt x="3215" y="96"/>
                  </a:lnTo>
                  <a:cubicBezTo>
                    <a:pt x="3215" y="36"/>
                    <a:pt x="3155" y="0"/>
                    <a:pt x="3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1060825" y="1588125"/>
              <a:ext cx="81600" cy="17875"/>
            </a:xfrm>
            <a:custGeom>
              <a:avLst/>
              <a:gdLst/>
              <a:ahLst/>
              <a:cxnLst/>
              <a:rect l="l" t="t" r="r" b="b"/>
              <a:pathLst>
                <a:path w="3264" h="715" extrusionOk="0">
                  <a:moveTo>
                    <a:pt x="1" y="0"/>
                  </a:moveTo>
                  <a:lnTo>
                    <a:pt x="49" y="620"/>
                  </a:lnTo>
                  <a:cubicBezTo>
                    <a:pt x="49" y="679"/>
                    <a:pt x="108" y="715"/>
                    <a:pt x="168" y="715"/>
                  </a:cubicBezTo>
                  <a:lnTo>
                    <a:pt x="3156" y="477"/>
                  </a:lnTo>
                  <a:cubicBezTo>
                    <a:pt x="3216" y="477"/>
                    <a:pt x="3263" y="417"/>
                    <a:pt x="3263" y="358"/>
                  </a:cubicBezTo>
                  <a:lnTo>
                    <a:pt x="3227" y="24"/>
                  </a:lnTo>
                  <a:cubicBezTo>
                    <a:pt x="2686" y="12"/>
                    <a:pt x="2147" y="12"/>
                    <a:pt x="1610" y="12"/>
                  </a:cubicBezTo>
                  <a:cubicBezTo>
                    <a:pt x="1072" y="12"/>
                    <a:pt x="537" y="12"/>
                    <a:pt x="1" y="0"/>
                  </a:cubicBez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69"/>
            <p:cNvSpPr/>
            <p:nvPr/>
          </p:nvSpPr>
          <p:spPr>
            <a:xfrm>
              <a:off x="1056075" y="1673850"/>
              <a:ext cx="112525" cy="103000"/>
            </a:xfrm>
            <a:custGeom>
              <a:avLst/>
              <a:gdLst/>
              <a:ahLst/>
              <a:cxnLst/>
              <a:rect l="l" t="t" r="r" b="b"/>
              <a:pathLst>
                <a:path w="4501" h="4120" extrusionOk="0">
                  <a:moveTo>
                    <a:pt x="4191" y="0"/>
                  </a:moveTo>
                  <a:lnTo>
                    <a:pt x="0" y="334"/>
                  </a:lnTo>
                  <a:lnTo>
                    <a:pt x="298" y="4120"/>
                  </a:lnTo>
                  <a:lnTo>
                    <a:pt x="4501" y="3775"/>
                  </a:lnTo>
                  <a:lnTo>
                    <a:pt x="4191" y="0"/>
                  </a:lnTo>
                  <a:close/>
                </a:path>
              </a:pathLst>
            </a:custGeom>
            <a:solidFill>
              <a:srgbClr val="E3EB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2" name="Google Shape;2882;p69"/>
            <p:cNvSpPr/>
            <p:nvPr/>
          </p:nvSpPr>
          <p:spPr>
            <a:xfrm>
              <a:off x="1072450" y="1694100"/>
              <a:ext cx="81575" cy="69375"/>
            </a:xfrm>
            <a:custGeom>
              <a:avLst/>
              <a:gdLst/>
              <a:ahLst/>
              <a:cxnLst/>
              <a:rect l="l" t="t" r="r" b="b"/>
              <a:pathLst>
                <a:path w="3263" h="2775" extrusionOk="0">
                  <a:moveTo>
                    <a:pt x="3060" y="0"/>
                  </a:moveTo>
                  <a:lnTo>
                    <a:pt x="0" y="250"/>
                  </a:lnTo>
                  <a:lnTo>
                    <a:pt x="203" y="2774"/>
                  </a:lnTo>
                  <a:lnTo>
                    <a:pt x="3263" y="2524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3" name="Google Shape;2883;p69"/>
            <p:cNvSpPr/>
            <p:nvPr/>
          </p:nvSpPr>
          <p:spPr>
            <a:xfrm>
              <a:off x="1117100" y="1601225"/>
              <a:ext cx="52400" cy="194675"/>
            </a:xfrm>
            <a:custGeom>
              <a:avLst/>
              <a:gdLst/>
              <a:ahLst/>
              <a:cxnLst/>
              <a:rect l="l" t="t" r="r" b="b"/>
              <a:pathLst>
                <a:path w="2096" h="7787" extrusionOk="0">
                  <a:moveTo>
                    <a:pt x="774" y="0"/>
                  </a:moveTo>
                  <a:lnTo>
                    <a:pt x="0" y="60"/>
                  </a:lnTo>
                  <a:lnTo>
                    <a:pt x="24" y="405"/>
                  </a:lnTo>
                  <a:cubicBezTo>
                    <a:pt x="512" y="715"/>
                    <a:pt x="512" y="2370"/>
                    <a:pt x="548" y="2870"/>
                  </a:cubicBezTo>
                  <a:lnTo>
                    <a:pt x="905" y="7323"/>
                  </a:lnTo>
                  <a:cubicBezTo>
                    <a:pt x="916" y="7547"/>
                    <a:pt x="717" y="7750"/>
                    <a:pt x="445" y="7783"/>
                  </a:cubicBezTo>
                  <a:lnTo>
                    <a:pt x="445" y="7783"/>
                  </a:lnTo>
                  <a:lnTo>
                    <a:pt x="1572" y="7692"/>
                  </a:lnTo>
                  <a:cubicBezTo>
                    <a:pt x="1869" y="7668"/>
                    <a:pt x="2096" y="7454"/>
                    <a:pt x="2084" y="7239"/>
                  </a:cubicBezTo>
                  <a:lnTo>
                    <a:pt x="1727" y="2786"/>
                  </a:lnTo>
                  <a:cubicBezTo>
                    <a:pt x="1679" y="2274"/>
                    <a:pt x="1286" y="655"/>
                    <a:pt x="798" y="346"/>
                  </a:cubicBezTo>
                  <a:lnTo>
                    <a:pt x="774" y="0"/>
                  </a:lnTo>
                  <a:close/>
                  <a:moveTo>
                    <a:pt x="445" y="7783"/>
                  </a:moveTo>
                  <a:lnTo>
                    <a:pt x="393" y="7787"/>
                  </a:lnTo>
                  <a:cubicBezTo>
                    <a:pt x="411" y="7786"/>
                    <a:pt x="428" y="7785"/>
                    <a:pt x="445" y="7783"/>
                  </a:cubicBezTo>
                  <a:close/>
                </a:path>
              </a:pathLst>
            </a:custGeom>
            <a:solidFill>
              <a:schemeClr val="accent4">
                <a:alpha val="301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4" name="Google Shape;2884;p69"/>
            <p:cNvSpPr/>
            <p:nvPr/>
          </p:nvSpPr>
          <p:spPr>
            <a:xfrm>
              <a:off x="974800" y="1709575"/>
              <a:ext cx="420925" cy="431925"/>
            </a:xfrm>
            <a:custGeom>
              <a:avLst/>
              <a:gdLst/>
              <a:ahLst/>
              <a:cxnLst/>
              <a:rect l="l" t="t" r="r" b="b"/>
              <a:pathLst>
                <a:path w="16837" h="17277" extrusionOk="0">
                  <a:moveTo>
                    <a:pt x="1" y="0"/>
                  </a:moveTo>
                  <a:lnTo>
                    <a:pt x="430" y="16181"/>
                  </a:lnTo>
                  <a:lnTo>
                    <a:pt x="16836" y="17276"/>
                  </a:lnTo>
                  <a:lnTo>
                    <a:pt x="16372" y="10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5" name="Google Shape;2885;p69"/>
            <p:cNvSpPr/>
            <p:nvPr/>
          </p:nvSpPr>
          <p:spPr>
            <a:xfrm>
              <a:off x="1098625" y="1806300"/>
              <a:ext cx="131900" cy="85450"/>
            </a:xfrm>
            <a:custGeom>
              <a:avLst/>
              <a:gdLst/>
              <a:ahLst/>
              <a:cxnLst/>
              <a:rect l="l" t="t" r="r" b="b"/>
              <a:pathLst>
                <a:path w="5276" h="3418" extrusionOk="0">
                  <a:moveTo>
                    <a:pt x="2311" y="1"/>
                  </a:moveTo>
                  <a:cubicBezTo>
                    <a:pt x="2239" y="13"/>
                    <a:pt x="2180" y="13"/>
                    <a:pt x="2108" y="24"/>
                  </a:cubicBezTo>
                  <a:cubicBezTo>
                    <a:pt x="1763" y="120"/>
                    <a:pt x="1489" y="310"/>
                    <a:pt x="1311" y="620"/>
                  </a:cubicBezTo>
                  <a:cubicBezTo>
                    <a:pt x="1120" y="941"/>
                    <a:pt x="942" y="1263"/>
                    <a:pt x="751" y="1572"/>
                  </a:cubicBezTo>
                  <a:cubicBezTo>
                    <a:pt x="751" y="1572"/>
                    <a:pt x="751" y="1584"/>
                    <a:pt x="739" y="1584"/>
                  </a:cubicBezTo>
                  <a:cubicBezTo>
                    <a:pt x="501" y="1453"/>
                    <a:pt x="263" y="1310"/>
                    <a:pt x="1" y="1167"/>
                  </a:cubicBezTo>
                  <a:lnTo>
                    <a:pt x="1" y="1167"/>
                  </a:lnTo>
                  <a:cubicBezTo>
                    <a:pt x="13" y="1191"/>
                    <a:pt x="13" y="1203"/>
                    <a:pt x="13" y="1215"/>
                  </a:cubicBezTo>
                  <a:cubicBezTo>
                    <a:pt x="406" y="1918"/>
                    <a:pt x="775" y="2620"/>
                    <a:pt x="1168" y="3299"/>
                  </a:cubicBezTo>
                  <a:cubicBezTo>
                    <a:pt x="1180" y="3334"/>
                    <a:pt x="1192" y="3334"/>
                    <a:pt x="1227" y="3334"/>
                  </a:cubicBezTo>
                  <a:cubicBezTo>
                    <a:pt x="1823" y="3346"/>
                    <a:pt x="2418" y="3370"/>
                    <a:pt x="3013" y="3394"/>
                  </a:cubicBezTo>
                  <a:cubicBezTo>
                    <a:pt x="3204" y="3394"/>
                    <a:pt x="3382" y="3406"/>
                    <a:pt x="3573" y="3418"/>
                  </a:cubicBezTo>
                  <a:lnTo>
                    <a:pt x="3573" y="3406"/>
                  </a:lnTo>
                  <a:cubicBezTo>
                    <a:pt x="3370" y="3251"/>
                    <a:pt x="3156" y="3108"/>
                    <a:pt x="2930" y="2953"/>
                  </a:cubicBezTo>
                  <a:cubicBezTo>
                    <a:pt x="2989" y="2870"/>
                    <a:pt x="3037" y="2775"/>
                    <a:pt x="3097" y="2680"/>
                  </a:cubicBezTo>
                  <a:cubicBezTo>
                    <a:pt x="3382" y="2203"/>
                    <a:pt x="3668" y="1727"/>
                    <a:pt x="3966" y="1251"/>
                  </a:cubicBezTo>
                  <a:cubicBezTo>
                    <a:pt x="4132" y="977"/>
                    <a:pt x="4311" y="739"/>
                    <a:pt x="4537" y="548"/>
                  </a:cubicBezTo>
                  <a:cubicBezTo>
                    <a:pt x="4752" y="370"/>
                    <a:pt x="4978" y="239"/>
                    <a:pt x="5240" y="155"/>
                  </a:cubicBezTo>
                  <a:lnTo>
                    <a:pt x="5252" y="155"/>
                  </a:lnTo>
                  <a:lnTo>
                    <a:pt x="5275" y="144"/>
                  </a:lnTo>
                  <a:cubicBezTo>
                    <a:pt x="5061" y="132"/>
                    <a:pt x="4859" y="132"/>
                    <a:pt x="4656" y="120"/>
                  </a:cubicBezTo>
                  <a:cubicBezTo>
                    <a:pt x="4013" y="84"/>
                    <a:pt x="3370" y="60"/>
                    <a:pt x="2716" y="24"/>
                  </a:cubicBezTo>
                  <a:cubicBezTo>
                    <a:pt x="2692" y="24"/>
                    <a:pt x="2668" y="24"/>
                    <a:pt x="2656" y="13"/>
                  </a:cubicBezTo>
                  <a:cubicBezTo>
                    <a:pt x="2549" y="13"/>
                    <a:pt x="2430" y="1"/>
                    <a:pt x="2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6" name="Google Shape;2886;p69"/>
            <p:cNvSpPr/>
            <p:nvPr/>
          </p:nvSpPr>
          <p:spPr>
            <a:xfrm>
              <a:off x="1231975" y="1897250"/>
              <a:ext cx="94400" cy="86475"/>
            </a:xfrm>
            <a:custGeom>
              <a:avLst/>
              <a:gdLst/>
              <a:ahLst/>
              <a:cxnLst/>
              <a:rect l="l" t="t" r="r" b="b"/>
              <a:pathLst>
                <a:path w="3776" h="3459" extrusionOk="0">
                  <a:moveTo>
                    <a:pt x="1345" y="1"/>
                  </a:moveTo>
                  <a:cubicBezTo>
                    <a:pt x="1331" y="1"/>
                    <a:pt x="1319" y="2"/>
                    <a:pt x="1311" y="6"/>
                  </a:cubicBezTo>
                  <a:cubicBezTo>
                    <a:pt x="1275" y="18"/>
                    <a:pt x="1251" y="77"/>
                    <a:pt x="1227" y="125"/>
                  </a:cubicBezTo>
                  <a:cubicBezTo>
                    <a:pt x="834" y="816"/>
                    <a:pt x="418" y="1494"/>
                    <a:pt x="13" y="2185"/>
                  </a:cubicBezTo>
                  <a:cubicBezTo>
                    <a:pt x="13" y="2185"/>
                    <a:pt x="1" y="2197"/>
                    <a:pt x="1" y="2209"/>
                  </a:cubicBezTo>
                  <a:cubicBezTo>
                    <a:pt x="239" y="2090"/>
                    <a:pt x="477" y="1971"/>
                    <a:pt x="715" y="1863"/>
                  </a:cubicBezTo>
                  <a:cubicBezTo>
                    <a:pt x="727" y="1887"/>
                    <a:pt x="727" y="1899"/>
                    <a:pt x="739" y="1911"/>
                  </a:cubicBezTo>
                  <a:cubicBezTo>
                    <a:pt x="1013" y="2399"/>
                    <a:pt x="1287" y="2911"/>
                    <a:pt x="1561" y="3399"/>
                  </a:cubicBezTo>
                  <a:cubicBezTo>
                    <a:pt x="1573" y="3423"/>
                    <a:pt x="1585" y="3447"/>
                    <a:pt x="1632" y="3447"/>
                  </a:cubicBezTo>
                  <a:cubicBezTo>
                    <a:pt x="1811" y="3447"/>
                    <a:pt x="1977" y="3459"/>
                    <a:pt x="2156" y="3459"/>
                  </a:cubicBezTo>
                  <a:cubicBezTo>
                    <a:pt x="2418" y="3459"/>
                    <a:pt x="2692" y="3447"/>
                    <a:pt x="2930" y="3340"/>
                  </a:cubicBezTo>
                  <a:cubicBezTo>
                    <a:pt x="3287" y="3197"/>
                    <a:pt x="3573" y="2935"/>
                    <a:pt x="3716" y="2566"/>
                  </a:cubicBezTo>
                  <a:cubicBezTo>
                    <a:pt x="3751" y="2506"/>
                    <a:pt x="3751" y="2447"/>
                    <a:pt x="3763" y="2387"/>
                  </a:cubicBezTo>
                  <a:cubicBezTo>
                    <a:pt x="3716" y="2340"/>
                    <a:pt x="3740" y="2316"/>
                    <a:pt x="3740" y="2268"/>
                  </a:cubicBezTo>
                  <a:cubicBezTo>
                    <a:pt x="3716" y="2209"/>
                    <a:pt x="3716" y="2149"/>
                    <a:pt x="3704" y="2101"/>
                  </a:cubicBezTo>
                  <a:cubicBezTo>
                    <a:pt x="3656" y="1971"/>
                    <a:pt x="3597" y="1851"/>
                    <a:pt x="3537" y="1720"/>
                  </a:cubicBezTo>
                  <a:cubicBezTo>
                    <a:pt x="3370" y="1375"/>
                    <a:pt x="3216" y="1030"/>
                    <a:pt x="3061" y="697"/>
                  </a:cubicBezTo>
                  <a:cubicBezTo>
                    <a:pt x="3061" y="673"/>
                    <a:pt x="3049" y="661"/>
                    <a:pt x="3049" y="649"/>
                  </a:cubicBezTo>
                  <a:cubicBezTo>
                    <a:pt x="3287" y="482"/>
                    <a:pt x="3525" y="304"/>
                    <a:pt x="3775" y="125"/>
                  </a:cubicBezTo>
                  <a:lnTo>
                    <a:pt x="3716" y="125"/>
                  </a:lnTo>
                  <a:cubicBezTo>
                    <a:pt x="2954" y="77"/>
                    <a:pt x="2204" y="54"/>
                    <a:pt x="1442" y="6"/>
                  </a:cubicBezTo>
                  <a:cubicBezTo>
                    <a:pt x="1410" y="6"/>
                    <a:pt x="1373" y="1"/>
                    <a:pt x="1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7" name="Google Shape;2887;p69"/>
            <p:cNvSpPr/>
            <p:nvPr/>
          </p:nvSpPr>
          <p:spPr>
            <a:xfrm>
              <a:off x="1061125" y="1889350"/>
              <a:ext cx="83375" cy="86650"/>
            </a:xfrm>
            <a:custGeom>
              <a:avLst/>
              <a:gdLst/>
              <a:ahLst/>
              <a:cxnLst/>
              <a:rect l="l" t="t" r="r" b="b"/>
              <a:pathLst>
                <a:path w="3335" h="3466" extrusionOk="0">
                  <a:moveTo>
                    <a:pt x="1132" y="1"/>
                  </a:moveTo>
                  <a:lnTo>
                    <a:pt x="1084" y="84"/>
                  </a:lnTo>
                  <a:cubicBezTo>
                    <a:pt x="739" y="679"/>
                    <a:pt x="418" y="1286"/>
                    <a:pt x="72" y="1882"/>
                  </a:cubicBezTo>
                  <a:cubicBezTo>
                    <a:pt x="48" y="1941"/>
                    <a:pt x="25" y="2025"/>
                    <a:pt x="13" y="2084"/>
                  </a:cubicBezTo>
                  <a:cubicBezTo>
                    <a:pt x="13" y="2096"/>
                    <a:pt x="13" y="2108"/>
                    <a:pt x="1" y="2120"/>
                  </a:cubicBezTo>
                  <a:lnTo>
                    <a:pt x="1" y="2251"/>
                  </a:lnTo>
                  <a:cubicBezTo>
                    <a:pt x="13" y="2310"/>
                    <a:pt x="13" y="2382"/>
                    <a:pt x="25" y="2429"/>
                  </a:cubicBezTo>
                  <a:cubicBezTo>
                    <a:pt x="72" y="2656"/>
                    <a:pt x="203" y="2834"/>
                    <a:pt x="394" y="2989"/>
                  </a:cubicBezTo>
                  <a:cubicBezTo>
                    <a:pt x="608" y="3168"/>
                    <a:pt x="858" y="3263"/>
                    <a:pt x="1144" y="3346"/>
                  </a:cubicBezTo>
                  <a:cubicBezTo>
                    <a:pt x="1453" y="3430"/>
                    <a:pt x="1787" y="3465"/>
                    <a:pt x="2108" y="3465"/>
                  </a:cubicBezTo>
                  <a:cubicBezTo>
                    <a:pt x="2144" y="3465"/>
                    <a:pt x="2156" y="3465"/>
                    <a:pt x="2180" y="3430"/>
                  </a:cubicBezTo>
                  <a:cubicBezTo>
                    <a:pt x="2561" y="2787"/>
                    <a:pt x="2942" y="2132"/>
                    <a:pt x="3323" y="1501"/>
                  </a:cubicBezTo>
                  <a:cubicBezTo>
                    <a:pt x="3323" y="1501"/>
                    <a:pt x="3323" y="1477"/>
                    <a:pt x="3335" y="1465"/>
                  </a:cubicBezTo>
                  <a:cubicBezTo>
                    <a:pt x="2608" y="977"/>
                    <a:pt x="1870" y="489"/>
                    <a:pt x="1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8" name="Google Shape;2888;p69"/>
            <p:cNvSpPr/>
            <p:nvPr/>
          </p:nvSpPr>
          <p:spPr>
            <a:xfrm>
              <a:off x="1065900" y="1962875"/>
              <a:ext cx="117300" cy="107475"/>
            </a:xfrm>
            <a:custGeom>
              <a:avLst/>
              <a:gdLst/>
              <a:ahLst/>
              <a:cxnLst/>
              <a:rect l="l" t="t" r="r" b="b"/>
              <a:pathLst>
                <a:path w="4692" h="4299" extrusionOk="0">
                  <a:moveTo>
                    <a:pt x="3608" y="0"/>
                  </a:moveTo>
                  <a:cubicBezTo>
                    <a:pt x="3596" y="203"/>
                    <a:pt x="3560" y="417"/>
                    <a:pt x="3548" y="631"/>
                  </a:cubicBezTo>
                  <a:cubicBezTo>
                    <a:pt x="3548" y="667"/>
                    <a:pt x="3536" y="727"/>
                    <a:pt x="3536" y="774"/>
                  </a:cubicBezTo>
                  <a:cubicBezTo>
                    <a:pt x="3536" y="786"/>
                    <a:pt x="3513" y="798"/>
                    <a:pt x="3501" y="798"/>
                  </a:cubicBezTo>
                  <a:lnTo>
                    <a:pt x="3477" y="798"/>
                  </a:lnTo>
                  <a:cubicBezTo>
                    <a:pt x="2894" y="774"/>
                    <a:pt x="2310" y="762"/>
                    <a:pt x="1727" y="727"/>
                  </a:cubicBezTo>
                  <a:cubicBezTo>
                    <a:pt x="1477" y="715"/>
                    <a:pt x="1227" y="703"/>
                    <a:pt x="989" y="643"/>
                  </a:cubicBezTo>
                  <a:cubicBezTo>
                    <a:pt x="619" y="548"/>
                    <a:pt x="298" y="381"/>
                    <a:pt x="36" y="119"/>
                  </a:cubicBezTo>
                  <a:cubicBezTo>
                    <a:pt x="36" y="119"/>
                    <a:pt x="24" y="108"/>
                    <a:pt x="0" y="108"/>
                  </a:cubicBezTo>
                  <a:cubicBezTo>
                    <a:pt x="60" y="227"/>
                    <a:pt x="107" y="346"/>
                    <a:pt x="167" y="441"/>
                  </a:cubicBezTo>
                  <a:cubicBezTo>
                    <a:pt x="536" y="1203"/>
                    <a:pt x="893" y="1965"/>
                    <a:pt x="1274" y="2727"/>
                  </a:cubicBezTo>
                  <a:cubicBezTo>
                    <a:pt x="1453" y="3084"/>
                    <a:pt x="1751" y="3286"/>
                    <a:pt x="2132" y="3382"/>
                  </a:cubicBezTo>
                  <a:cubicBezTo>
                    <a:pt x="2203" y="3394"/>
                    <a:pt x="2298" y="3394"/>
                    <a:pt x="2370" y="3394"/>
                  </a:cubicBezTo>
                  <a:lnTo>
                    <a:pt x="3394" y="3441"/>
                  </a:lnTo>
                  <a:cubicBezTo>
                    <a:pt x="3441" y="3441"/>
                    <a:pt x="3441" y="3453"/>
                    <a:pt x="3441" y="3477"/>
                  </a:cubicBezTo>
                  <a:cubicBezTo>
                    <a:pt x="3441" y="3691"/>
                    <a:pt x="3441" y="3906"/>
                    <a:pt x="3429" y="4108"/>
                  </a:cubicBezTo>
                  <a:lnTo>
                    <a:pt x="3429" y="4298"/>
                  </a:lnTo>
                  <a:cubicBezTo>
                    <a:pt x="3477" y="4227"/>
                    <a:pt x="3513" y="4168"/>
                    <a:pt x="3548" y="4096"/>
                  </a:cubicBezTo>
                  <a:cubicBezTo>
                    <a:pt x="3917" y="3465"/>
                    <a:pt x="4310" y="2846"/>
                    <a:pt x="4679" y="2215"/>
                  </a:cubicBezTo>
                  <a:cubicBezTo>
                    <a:pt x="4679" y="2203"/>
                    <a:pt x="4691" y="2191"/>
                    <a:pt x="4679" y="2167"/>
                  </a:cubicBezTo>
                  <a:lnTo>
                    <a:pt x="3608" y="36"/>
                  </a:lnTo>
                  <a:cubicBezTo>
                    <a:pt x="3620" y="12"/>
                    <a:pt x="3620" y="12"/>
                    <a:pt x="3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9" name="Google Shape;2889;p69"/>
            <p:cNvSpPr/>
            <p:nvPr/>
          </p:nvSpPr>
          <p:spPr>
            <a:xfrm>
              <a:off x="1202525" y="1975375"/>
              <a:ext cx="117000" cy="77125"/>
            </a:xfrm>
            <a:custGeom>
              <a:avLst/>
              <a:gdLst/>
              <a:ahLst/>
              <a:cxnLst/>
              <a:rect l="l" t="t" r="r" b="b"/>
              <a:pathLst>
                <a:path w="4680" h="3085" extrusionOk="0">
                  <a:moveTo>
                    <a:pt x="4679" y="0"/>
                  </a:moveTo>
                  <a:lnTo>
                    <a:pt x="4679" y="0"/>
                  </a:lnTo>
                  <a:cubicBezTo>
                    <a:pt x="4572" y="84"/>
                    <a:pt x="4465" y="167"/>
                    <a:pt x="4358" y="227"/>
                  </a:cubicBezTo>
                  <a:cubicBezTo>
                    <a:pt x="4156" y="358"/>
                    <a:pt x="3917" y="441"/>
                    <a:pt x="3667" y="465"/>
                  </a:cubicBezTo>
                  <a:cubicBezTo>
                    <a:pt x="3560" y="486"/>
                    <a:pt x="3453" y="490"/>
                    <a:pt x="3346" y="490"/>
                  </a:cubicBezTo>
                  <a:cubicBezTo>
                    <a:pt x="3274" y="490"/>
                    <a:pt x="3203" y="489"/>
                    <a:pt x="3132" y="489"/>
                  </a:cubicBezTo>
                  <a:cubicBezTo>
                    <a:pt x="2798" y="465"/>
                    <a:pt x="2477" y="453"/>
                    <a:pt x="2155" y="441"/>
                  </a:cubicBezTo>
                  <a:lnTo>
                    <a:pt x="1000" y="393"/>
                  </a:lnTo>
                  <a:cubicBezTo>
                    <a:pt x="715" y="381"/>
                    <a:pt x="429" y="381"/>
                    <a:pt x="155" y="370"/>
                  </a:cubicBezTo>
                  <a:lnTo>
                    <a:pt x="119" y="370"/>
                  </a:lnTo>
                  <a:cubicBezTo>
                    <a:pt x="72" y="1239"/>
                    <a:pt x="48" y="2120"/>
                    <a:pt x="0" y="3013"/>
                  </a:cubicBezTo>
                  <a:lnTo>
                    <a:pt x="60" y="3013"/>
                  </a:lnTo>
                  <a:cubicBezTo>
                    <a:pt x="548" y="3025"/>
                    <a:pt x="1048" y="3060"/>
                    <a:pt x="1536" y="3072"/>
                  </a:cubicBezTo>
                  <a:cubicBezTo>
                    <a:pt x="1691" y="3072"/>
                    <a:pt x="1870" y="3084"/>
                    <a:pt x="2036" y="3084"/>
                  </a:cubicBezTo>
                  <a:cubicBezTo>
                    <a:pt x="2322" y="3072"/>
                    <a:pt x="2608" y="3025"/>
                    <a:pt x="2858" y="2882"/>
                  </a:cubicBezTo>
                  <a:cubicBezTo>
                    <a:pt x="2977" y="2810"/>
                    <a:pt x="3060" y="2715"/>
                    <a:pt x="3144" y="2596"/>
                  </a:cubicBezTo>
                  <a:cubicBezTo>
                    <a:pt x="3644" y="1739"/>
                    <a:pt x="4167" y="881"/>
                    <a:pt x="4668" y="24"/>
                  </a:cubicBezTo>
                  <a:lnTo>
                    <a:pt x="4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0" name="Google Shape;2890;p69"/>
            <p:cNvSpPr/>
            <p:nvPr/>
          </p:nvSpPr>
          <p:spPr>
            <a:xfrm>
              <a:off x="1196875" y="1812050"/>
              <a:ext cx="86925" cy="86850"/>
            </a:xfrm>
            <a:custGeom>
              <a:avLst/>
              <a:gdLst/>
              <a:ahLst/>
              <a:cxnLst/>
              <a:rect l="l" t="t" r="r" b="b"/>
              <a:pathLst>
                <a:path w="3477" h="3474" extrusionOk="0">
                  <a:moveTo>
                    <a:pt x="1690" y="0"/>
                  </a:moveTo>
                  <a:cubicBezTo>
                    <a:pt x="1556" y="0"/>
                    <a:pt x="1421" y="33"/>
                    <a:pt x="1286" y="92"/>
                  </a:cubicBezTo>
                  <a:cubicBezTo>
                    <a:pt x="1048" y="199"/>
                    <a:pt x="857" y="354"/>
                    <a:pt x="679" y="533"/>
                  </a:cubicBezTo>
                  <a:cubicBezTo>
                    <a:pt x="405" y="795"/>
                    <a:pt x="202" y="1092"/>
                    <a:pt x="24" y="1426"/>
                  </a:cubicBezTo>
                  <a:cubicBezTo>
                    <a:pt x="0" y="1449"/>
                    <a:pt x="0" y="1461"/>
                    <a:pt x="24" y="1485"/>
                  </a:cubicBezTo>
                  <a:cubicBezTo>
                    <a:pt x="393" y="2140"/>
                    <a:pt x="750" y="2795"/>
                    <a:pt x="1119" y="3450"/>
                  </a:cubicBezTo>
                  <a:cubicBezTo>
                    <a:pt x="1131" y="3462"/>
                    <a:pt x="1131" y="3474"/>
                    <a:pt x="1131" y="3474"/>
                  </a:cubicBezTo>
                  <a:cubicBezTo>
                    <a:pt x="1905" y="3057"/>
                    <a:pt x="2679" y="2640"/>
                    <a:pt x="3477" y="2223"/>
                  </a:cubicBezTo>
                  <a:cubicBezTo>
                    <a:pt x="3417" y="2140"/>
                    <a:pt x="3370" y="2033"/>
                    <a:pt x="3310" y="1938"/>
                  </a:cubicBezTo>
                  <a:cubicBezTo>
                    <a:pt x="2989" y="1402"/>
                    <a:pt x="2679" y="866"/>
                    <a:pt x="2357" y="330"/>
                  </a:cubicBezTo>
                  <a:cubicBezTo>
                    <a:pt x="2310" y="259"/>
                    <a:pt x="2238" y="199"/>
                    <a:pt x="2167" y="152"/>
                  </a:cubicBezTo>
                  <a:cubicBezTo>
                    <a:pt x="2011" y="48"/>
                    <a:pt x="1851" y="0"/>
                    <a:pt x="1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1" name="Google Shape;2891;p69"/>
            <p:cNvSpPr/>
            <p:nvPr/>
          </p:nvSpPr>
          <p:spPr>
            <a:xfrm>
              <a:off x="1384100" y="1643775"/>
              <a:ext cx="135150" cy="497725"/>
            </a:xfrm>
            <a:custGeom>
              <a:avLst/>
              <a:gdLst/>
              <a:ahLst/>
              <a:cxnLst/>
              <a:rect l="l" t="t" r="r" b="b"/>
              <a:pathLst>
                <a:path w="5406" h="19909" extrusionOk="0">
                  <a:moveTo>
                    <a:pt x="4977" y="1"/>
                  </a:moveTo>
                  <a:lnTo>
                    <a:pt x="0" y="3716"/>
                  </a:lnTo>
                  <a:lnTo>
                    <a:pt x="464" y="19908"/>
                  </a:lnTo>
                  <a:lnTo>
                    <a:pt x="5406" y="14753"/>
                  </a:lnTo>
                  <a:lnTo>
                    <a:pt x="4977" y="1"/>
                  </a:lnTo>
                  <a:close/>
                </a:path>
              </a:pathLst>
            </a:custGeom>
            <a:solidFill>
              <a:srgbClr val="5EB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2" name="Google Shape;2892;p69"/>
            <p:cNvSpPr/>
            <p:nvPr/>
          </p:nvSpPr>
          <p:spPr>
            <a:xfrm>
              <a:off x="1224850" y="1888125"/>
              <a:ext cx="186050" cy="94225"/>
            </a:xfrm>
            <a:custGeom>
              <a:avLst/>
              <a:gdLst/>
              <a:ahLst/>
              <a:cxnLst/>
              <a:rect l="l" t="t" r="r" b="b"/>
              <a:pathLst>
                <a:path w="7442" h="3769" extrusionOk="0">
                  <a:moveTo>
                    <a:pt x="4745" y="1"/>
                  </a:moveTo>
                  <a:cubicBezTo>
                    <a:pt x="4553" y="1"/>
                    <a:pt x="4266" y="143"/>
                    <a:pt x="4036" y="240"/>
                  </a:cubicBezTo>
                  <a:cubicBezTo>
                    <a:pt x="3715" y="371"/>
                    <a:pt x="3120" y="859"/>
                    <a:pt x="2941" y="1038"/>
                  </a:cubicBezTo>
                  <a:cubicBezTo>
                    <a:pt x="2703" y="1276"/>
                    <a:pt x="2215" y="1276"/>
                    <a:pt x="1989" y="1383"/>
                  </a:cubicBezTo>
                  <a:cubicBezTo>
                    <a:pt x="1597" y="1549"/>
                    <a:pt x="907" y="1732"/>
                    <a:pt x="430" y="1732"/>
                  </a:cubicBezTo>
                  <a:cubicBezTo>
                    <a:pt x="327" y="1732"/>
                    <a:pt x="233" y="1724"/>
                    <a:pt x="155" y="1704"/>
                  </a:cubicBezTo>
                  <a:cubicBezTo>
                    <a:pt x="155" y="1704"/>
                    <a:pt x="0" y="2264"/>
                    <a:pt x="72" y="2871"/>
                  </a:cubicBezTo>
                  <a:cubicBezTo>
                    <a:pt x="84" y="3502"/>
                    <a:pt x="250" y="3514"/>
                    <a:pt x="250" y="3514"/>
                  </a:cubicBezTo>
                  <a:cubicBezTo>
                    <a:pt x="374" y="3502"/>
                    <a:pt x="515" y="3496"/>
                    <a:pt x="668" y="3496"/>
                  </a:cubicBezTo>
                  <a:cubicBezTo>
                    <a:pt x="1744" y="3496"/>
                    <a:pt x="3431" y="3768"/>
                    <a:pt x="3899" y="3768"/>
                  </a:cubicBezTo>
                  <a:cubicBezTo>
                    <a:pt x="3931" y="3768"/>
                    <a:pt x="3957" y="3767"/>
                    <a:pt x="3977" y="3764"/>
                  </a:cubicBezTo>
                  <a:cubicBezTo>
                    <a:pt x="4346" y="3705"/>
                    <a:pt x="6275" y="3228"/>
                    <a:pt x="6561" y="3121"/>
                  </a:cubicBezTo>
                  <a:cubicBezTo>
                    <a:pt x="6846" y="3026"/>
                    <a:pt x="6953" y="2800"/>
                    <a:pt x="6977" y="2586"/>
                  </a:cubicBezTo>
                  <a:cubicBezTo>
                    <a:pt x="7001" y="2383"/>
                    <a:pt x="7215" y="2324"/>
                    <a:pt x="7299" y="2145"/>
                  </a:cubicBezTo>
                  <a:cubicBezTo>
                    <a:pt x="7370" y="1966"/>
                    <a:pt x="7394" y="1728"/>
                    <a:pt x="7430" y="1514"/>
                  </a:cubicBezTo>
                  <a:cubicBezTo>
                    <a:pt x="7442" y="1312"/>
                    <a:pt x="7192" y="1062"/>
                    <a:pt x="7192" y="1062"/>
                  </a:cubicBezTo>
                  <a:cubicBezTo>
                    <a:pt x="7192" y="1062"/>
                    <a:pt x="7161" y="661"/>
                    <a:pt x="6909" y="661"/>
                  </a:cubicBezTo>
                  <a:cubicBezTo>
                    <a:pt x="6889" y="661"/>
                    <a:pt x="6868" y="664"/>
                    <a:pt x="6846" y="669"/>
                  </a:cubicBezTo>
                  <a:cubicBezTo>
                    <a:pt x="6537" y="740"/>
                    <a:pt x="5882" y="1181"/>
                    <a:pt x="5346" y="1312"/>
                  </a:cubicBezTo>
                  <a:cubicBezTo>
                    <a:pt x="5093" y="1368"/>
                    <a:pt x="4805" y="1392"/>
                    <a:pt x="4576" y="1392"/>
                  </a:cubicBezTo>
                  <a:cubicBezTo>
                    <a:pt x="4320" y="1392"/>
                    <a:pt x="4137" y="1362"/>
                    <a:pt x="4156" y="1312"/>
                  </a:cubicBezTo>
                  <a:cubicBezTo>
                    <a:pt x="4167" y="1204"/>
                    <a:pt x="4548" y="621"/>
                    <a:pt x="4763" y="490"/>
                  </a:cubicBezTo>
                  <a:cubicBezTo>
                    <a:pt x="4953" y="371"/>
                    <a:pt x="5060" y="204"/>
                    <a:pt x="4906" y="61"/>
                  </a:cubicBezTo>
                  <a:cubicBezTo>
                    <a:pt x="4868" y="18"/>
                    <a:pt x="4813" y="1"/>
                    <a:pt x="4745" y="1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3" name="Google Shape;2893;p69"/>
            <p:cNvSpPr/>
            <p:nvPr/>
          </p:nvSpPr>
          <p:spPr>
            <a:xfrm>
              <a:off x="739950" y="1611175"/>
              <a:ext cx="522725" cy="401725"/>
            </a:xfrm>
            <a:custGeom>
              <a:avLst/>
              <a:gdLst/>
              <a:ahLst/>
              <a:cxnLst/>
              <a:rect l="l" t="t" r="r" b="b"/>
              <a:pathLst>
                <a:path w="20909" h="16069" extrusionOk="0">
                  <a:moveTo>
                    <a:pt x="1992" y="0"/>
                  </a:moveTo>
                  <a:cubicBezTo>
                    <a:pt x="1172" y="0"/>
                    <a:pt x="403" y="726"/>
                    <a:pt x="239" y="2376"/>
                  </a:cubicBezTo>
                  <a:cubicBezTo>
                    <a:pt x="1" y="4770"/>
                    <a:pt x="4561" y="12390"/>
                    <a:pt x="7359" y="15211"/>
                  </a:cubicBezTo>
                  <a:cubicBezTo>
                    <a:pt x="7621" y="15485"/>
                    <a:pt x="7788" y="15640"/>
                    <a:pt x="8657" y="15807"/>
                  </a:cubicBezTo>
                  <a:cubicBezTo>
                    <a:pt x="9623" y="15994"/>
                    <a:pt x="10860" y="16068"/>
                    <a:pt x="12207" y="16068"/>
                  </a:cubicBezTo>
                  <a:cubicBezTo>
                    <a:pt x="15142" y="16068"/>
                    <a:pt x="18599" y="15716"/>
                    <a:pt x="20908" y="15414"/>
                  </a:cubicBezTo>
                  <a:cubicBezTo>
                    <a:pt x="20908" y="15414"/>
                    <a:pt x="20218" y="14187"/>
                    <a:pt x="20396" y="12735"/>
                  </a:cubicBezTo>
                  <a:lnTo>
                    <a:pt x="20396" y="12735"/>
                  </a:lnTo>
                  <a:cubicBezTo>
                    <a:pt x="20396" y="12735"/>
                    <a:pt x="20355" y="12735"/>
                    <a:pt x="20278" y="12735"/>
                  </a:cubicBezTo>
                  <a:cubicBezTo>
                    <a:pt x="19179" y="12735"/>
                    <a:pt x="10770" y="12714"/>
                    <a:pt x="9836" y="12080"/>
                  </a:cubicBezTo>
                  <a:cubicBezTo>
                    <a:pt x="9836" y="12080"/>
                    <a:pt x="8228" y="9818"/>
                    <a:pt x="6859" y="6091"/>
                  </a:cubicBezTo>
                  <a:cubicBezTo>
                    <a:pt x="5740" y="2996"/>
                    <a:pt x="4263" y="1388"/>
                    <a:pt x="3097" y="436"/>
                  </a:cubicBezTo>
                  <a:cubicBezTo>
                    <a:pt x="2753" y="152"/>
                    <a:pt x="2367" y="0"/>
                    <a:pt x="1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94" name="Google Shape;2894;p69"/>
          <p:cNvSpPr/>
          <p:nvPr/>
        </p:nvSpPr>
        <p:spPr>
          <a:xfrm>
            <a:off x="3219742" y="194246"/>
            <a:ext cx="982500" cy="98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</a:endParaRPr>
          </a:p>
        </p:txBody>
      </p:sp>
      <p:sp>
        <p:nvSpPr>
          <p:cNvPr id="2895" name="Google Shape;2895;p69"/>
          <p:cNvSpPr txBox="1">
            <a:spLocks noGrp="1"/>
          </p:cNvSpPr>
          <p:nvPr>
            <p:ph type="title" idx="2"/>
          </p:nvPr>
        </p:nvSpPr>
        <p:spPr>
          <a:xfrm>
            <a:off x="3219742" y="376646"/>
            <a:ext cx="982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896" name="Google Shape;2896;p69"/>
          <p:cNvGrpSpPr/>
          <p:nvPr/>
        </p:nvGrpSpPr>
        <p:grpSpPr>
          <a:xfrm rot="-898866" flipH="1">
            <a:off x="2107616" y="2549115"/>
            <a:ext cx="1083550" cy="1428571"/>
            <a:chOff x="4326425" y="5583250"/>
            <a:chExt cx="744150" cy="981100"/>
          </a:xfrm>
        </p:grpSpPr>
        <p:sp>
          <p:nvSpPr>
            <p:cNvPr id="2897" name="Google Shape;2897;p69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8" name="Google Shape;2898;p69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9" name="Google Shape;2899;p69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0" name="Google Shape;2900;p69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1" name="Google Shape;2901;p69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2" name="Google Shape;2902;p69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3" name="Google Shape;2903;p69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4" name="Google Shape;2904;p69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5" name="Google Shape;2905;p69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6" name="Google Shape;2906;p69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7" name="Google Shape;2907;p69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8" name="Google Shape;2908;p69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9" name="Google Shape;2909;p69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0" name="Google Shape;2910;p69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1" name="Google Shape;2911;p69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2" name="Google Shape;2912;p69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3" name="Google Shape;2913;p69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4" name="Google Shape;2914;p69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5" name="Google Shape;2915;p69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6" name="Google Shape;2916;p69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7" name="Google Shape;2917;p69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8" name="Google Shape;2918;p69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9" name="Google Shape;2919;p69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0" name="Google Shape;2920;p69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1" name="Google Shape;2921;p69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37" name="Google Shape;2937;p69"/>
          <p:cNvGrpSpPr/>
          <p:nvPr/>
        </p:nvGrpSpPr>
        <p:grpSpPr>
          <a:xfrm rot="884614">
            <a:off x="6675237" y="2899382"/>
            <a:ext cx="1594895" cy="4630969"/>
            <a:chOff x="6512944" y="2975654"/>
            <a:chExt cx="1594853" cy="4630848"/>
          </a:xfrm>
        </p:grpSpPr>
        <p:grpSp>
          <p:nvGrpSpPr>
            <p:cNvPr id="2938" name="Google Shape;2938;p69"/>
            <p:cNvGrpSpPr/>
            <p:nvPr/>
          </p:nvGrpSpPr>
          <p:grpSpPr>
            <a:xfrm>
              <a:off x="6512944" y="2975654"/>
              <a:ext cx="1594853" cy="4630848"/>
              <a:chOff x="1460575" y="5630575"/>
              <a:chExt cx="645350" cy="1873775"/>
            </a:xfrm>
          </p:grpSpPr>
          <p:sp>
            <p:nvSpPr>
              <p:cNvPr id="2939" name="Google Shape;2939;p69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0" name="Google Shape;2940;p69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941" name="Google Shape;2941;p69"/>
            <p:cNvSpPr/>
            <p:nvPr/>
          </p:nvSpPr>
          <p:spPr>
            <a:xfrm rot="-2201684">
              <a:off x="6715182" y="3752894"/>
              <a:ext cx="647643" cy="457262"/>
            </a:xfrm>
            <a:prstGeom prst="ellipse">
              <a:avLst/>
            </a:prstGeom>
            <a:solidFill>
              <a:schemeClr val="accen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25" name="Google Shape;2825;p69"/>
          <p:cNvSpPr txBox="1">
            <a:spLocks noGrp="1"/>
          </p:cNvSpPr>
          <p:nvPr>
            <p:ph type="subTitle" idx="1"/>
          </p:nvPr>
        </p:nvSpPr>
        <p:spPr>
          <a:xfrm>
            <a:off x="3994467" y="1025242"/>
            <a:ext cx="4101447" cy="3634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-  </a:t>
            </a:r>
            <a:r>
              <a:rPr lang="ko-KR" altLang="en-US" dirty="0">
                <a:latin typeface="+mj-ea"/>
                <a:ea typeface="+mj-ea"/>
              </a:rPr>
              <a:t>나이 </a:t>
            </a:r>
            <a:r>
              <a:rPr lang="en-US" altLang="ko-KR" dirty="0">
                <a:latin typeface="+mj-ea"/>
                <a:ea typeface="+mj-ea"/>
              </a:rPr>
              <a:t>20</a:t>
            </a:r>
            <a:r>
              <a:rPr lang="ko-KR" altLang="en-US" dirty="0">
                <a:latin typeface="+mj-ea"/>
                <a:ea typeface="+mj-ea"/>
              </a:rPr>
              <a:t>대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직업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대학생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+mj-ea"/>
                <a:ea typeface="+mj-ea"/>
              </a:rPr>
              <a:t>Sns</a:t>
            </a:r>
            <a:r>
              <a:rPr lang="ko-KR" altLang="en-US" dirty="0">
                <a:latin typeface="+mj-ea"/>
                <a:ea typeface="+mj-ea"/>
              </a:rPr>
              <a:t>활용도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매일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재활용 능력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중</a:t>
            </a:r>
            <a:endParaRPr lang="en-US" altLang="ko-KR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+mj-ea"/>
              <a:ea typeface="+mj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특이사항 </a:t>
            </a:r>
            <a:r>
              <a:rPr lang="en-US" altLang="ko-KR" dirty="0">
                <a:latin typeface="+mj-ea"/>
                <a:ea typeface="+mj-ea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+mj-ea"/>
                <a:ea typeface="+mj-ea"/>
              </a:rPr>
              <a:t>매일 하는 </a:t>
            </a:r>
            <a:r>
              <a:rPr lang="en-US" altLang="ko-KR" dirty="0">
                <a:latin typeface="+mj-ea"/>
                <a:ea typeface="+mj-ea"/>
              </a:rPr>
              <a:t>sns</a:t>
            </a:r>
            <a:r>
              <a:rPr lang="ko-KR" altLang="en-US" dirty="0">
                <a:latin typeface="+mj-ea"/>
                <a:ea typeface="+mj-ea"/>
              </a:rPr>
              <a:t>에 어느날올라온 </a:t>
            </a:r>
            <a:r>
              <a:rPr lang="en-US" altLang="ko-KR" dirty="0">
                <a:latin typeface="+mj-ea"/>
                <a:ea typeface="+mj-ea"/>
              </a:rPr>
              <a:t>‘</a:t>
            </a:r>
            <a:r>
              <a:rPr lang="ko-KR" altLang="en-US" dirty="0">
                <a:latin typeface="+mj-ea"/>
                <a:ea typeface="+mj-ea"/>
              </a:rPr>
              <a:t>제로웨이스트</a:t>
            </a:r>
            <a:r>
              <a:rPr lang="en-US" altLang="ko-KR" dirty="0">
                <a:latin typeface="+mj-ea"/>
                <a:ea typeface="+mj-ea"/>
              </a:rPr>
              <a:t>’</a:t>
            </a:r>
            <a:r>
              <a:rPr lang="ko-KR" altLang="en-US" dirty="0">
                <a:latin typeface="+mj-ea"/>
                <a:ea typeface="+mj-ea"/>
              </a:rPr>
              <a:t>를 보고 멋있어 보여</a:t>
            </a: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+mj-ea"/>
                <a:ea typeface="+mj-ea"/>
              </a:rPr>
              <a:t>대나무칫솔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고체치약등을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친환경 </a:t>
            </a:r>
            <a:r>
              <a:rPr lang="ko-KR" altLang="en-US" dirty="0">
                <a:latin typeface="+mj-ea"/>
                <a:ea typeface="+mj-ea"/>
              </a:rPr>
              <a:t>제품을 사용하려고 노력하는 중이다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+mj-ea"/>
                <a:ea typeface="+mj-ea"/>
              </a:rPr>
              <a:t>여러 </a:t>
            </a:r>
            <a:r>
              <a:rPr lang="ko-KR" altLang="en-US" b="1" dirty="0" err="1">
                <a:latin typeface="+mj-ea"/>
                <a:ea typeface="+mj-ea"/>
              </a:rPr>
              <a:t>제로웨이스트샵</a:t>
            </a:r>
            <a:r>
              <a:rPr lang="ko-KR" altLang="en-US" dirty="0" err="1">
                <a:latin typeface="+mj-ea"/>
                <a:ea typeface="+mj-ea"/>
              </a:rPr>
              <a:t>을</a:t>
            </a:r>
            <a:r>
              <a:rPr lang="ko-KR" altLang="en-US" dirty="0">
                <a:latin typeface="+mj-ea"/>
                <a:ea typeface="+mj-ea"/>
              </a:rPr>
              <a:t> 한번에 볼 수 있으면 좋겠다 라는 생각을 가지고있다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j-ea"/>
                <a:ea typeface="+mj-ea"/>
              </a:rPr>
              <a:t> =&gt;  </a:t>
            </a:r>
            <a:r>
              <a:rPr lang="ko-KR" altLang="en-US" dirty="0">
                <a:latin typeface="+mj-ea"/>
                <a:ea typeface="+mj-ea"/>
              </a:rPr>
              <a:t>잠재요구사항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제로웨이스트샵</a:t>
            </a:r>
            <a:r>
              <a:rPr lang="ko-KR" altLang="en-US" dirty="0">
                <a:latin typeface="+mj-ea"/>
                <a:ea typeface="+mj-ea"/>
              </a:rPr>
              <a:t> 위치와 연락처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취급물품 정보</a:t>
            </a:r>
            <a:endParaRPr dirty="0">
              <a:latin typeface="+mj-ea"/>
              <a:ea typeface="+mj-ea"/>
            </a:endParaRPr>
          </a:p>
        </p:txBody>
      </p:sp>
      <p:grpSp>
        <p:nvGrpSpPr>
          <p:cNvPr id="2922" name="Google Shape;2922;p69"/>
          <p:cNvGrpSpPr/>
          <p:nvPr/>
        </p:nvGrpSpPr>
        <p:grpSpPr>
          <a:xfrm rot="872858" flipH="1">
            <a:off x="2822954" y="2971417"/>
            <a:ext cx="1247406" cy="2528100"/>
            <a:chOff x="1803775" y="5029925"/>
            <a:chExt cx="655775" cy="1329050"/>
          </a:xfrm>
        </p:grpSpPr>
        <p:sp>
          <p:nvSpPr>
            <p:cNvPr id="2923" name="Google Shape;2923;p69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4" name="Google Shape;2924;p69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5" name="Google Shape;2925;p69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6" name="Google Shape;2926;p69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7" name="Google Shape;2927;p69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8" name="Google Shape;2928;p69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9" name="Google Shape;2929;p69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0" name="Google Shape;2930;p69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1" name="Google Shape;2931;p69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2" name="Google Shape;2932;p69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3" name="Google Shape;2933;p69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34" name="Google Shape;2934;p69"/>
          <p:cNvSpPr/>
          <p:nvPr/>
        </p:nvSpPr>
        <p:spPr>
          <a:xfrm rot="-1801446" flipH="1">
            <a:off x="2153218" y="2483437"/>
            <a:ext cx="161304" cy="342055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5" name="Google Shape;2935;p69"/>
          <p:cNvSpPr/>
          <p:nvPr/>
        </p:nvSpPr>
        <p:spPr>
          <a:xfrm rot="-2701011">
            <a:off x="1505308" y="3831260"/>
            <a:ext cx="93762" cy="198803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6" name="Google Shape;2936;p69"/>
          <p:cNvSpPr/>
          <p:nvPr/>
        </p:nvSpPr>
        <p:spPr>
          <a:xfrm rot="1801446">
            <a:off x="926893" y="1478887"/>
            <a:ext cx="161304" cy="342055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2894;p69">
            <a:extLst>
              <a:ext uri="{FF2B5EF4-FFF2-40B4-BE49-F238E27FC236}">
                <a16:creationId xmlns:a16="http://schemas.microsoft.com/office/drawing/2014/main" id="{DC5ED800-D4E0-454C-BD6F-306006007F23}"/>
              </a:ext>
            </a:extLst>
          </p:cNvPr>
          <p:cNvSpPr/>
          <p:nvPr/>
        </p:nvSpPr>
        <p:spPr>
          <a:xfrm>
            <a:off x="3791533" y="86248"/>
            <a:ext cx="982500" cy="982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</a:endParaRPr>
          </a:p>
        </p:txBody>
      </p:sp>
      <p:sp>
        <p:nvSpPr>
          <p:cNvPr id="98" name="제목 2">
            <a:extLst>
              <a:ext uri="{FF2B5EF4-FFF2-40B4-BE49-F238E27FC236}">
                <a16:creationId xmlns:a16="http://schemas.microsoft.com/office/drawing/2014/main" id="{C60666C8-25BE-4A25-B260-0CC18EE779A3}"/>
              </a:ext>
            </a:extLst>
          </p:cNvPr>
          <p:cNvSpPr txBox="1">
            <a:spLocks/>
          </p:cNvSpPr>
          <p:nvPr/>
        </p:nvSpPr>
        <p:spPr>
          <a:xfrm>
            <a:off x="3458623" y="272905"/>
            <a:ext cx="1635425" cy="62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Londrina Solid"/>
              <a:buNone/>
              <a:defRPr sz="48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4246" name="Google Shape;4246;p79"/>
          <p:cNvSpPr/>
          <p:nvPr/>
        </p:nvSpPr>
        <p:spPr>
          <a:xfrm rot="654295">
            <a:off x="1046727" y="-37261"/>
            <a:ext cx="2600414" cy="2040928"/>
          </a:xfrm>
          <a:custGeom>
            <a:avLst/>
            <a:gdLst/>
            <a:ahLst/>
            <a:cxnLst/>
            <a:rect l="l" t="t" r="r" b="b"/>
            <a:pathLst>
              <a:path w="69045" h="52409" extrusionOk="0">
                <a:moveTo>
                  <a:pt x="54204" y="1"/>
                </a:moveTo>
                <a:cubicBezTo>
                  <a:pt x="53288" y="1"/>
                  <a:pt x="52358" y="89"/>
                  <a:pt x="51423" y="275"/>
                </a:cubicBezTo>
                <a:cubicBezTo>
                  <a:pt x="43720" y="1811"/>
                  <a:pt x="38195" y="8955"/>
                  <a:pt x="30802" y="11836"/>
                </a:cubicBezTo>
                <a:cubicBezTo>
                  <a:pt x="24051" y="14479"/>
                  <a:pt x="16371" y="13312"/>
                  <a:pt x="9942" y="16718"/>
                </a:cubicBezTo>
                <a:cubicBezTo>
                  <a:pt x="3155" y="20301"/>
                  <a:pt x="0" y="28279"/>
                  <a:pt x="1512" y="34553"/>
                </a:cubicBezTo>
                <a:cubicBezTo>
                  <a:pt x="3036" y="40816"/>
                  <a:pt x="8334" y="45471"/>
                  <a:pt x="14442" y="48448"/>
                </a:cubicBezTo>
                <a:cubicBezTo>
                  <a:pt x="19241" y="50769"/>
                  <a:pt x="24765" y="52174"/>
                  <a:pt x="30492" y="52377"/>
                </a:cubicBezTo>
                <a:cubicBezTo>
                  <a:pt x="31072" y="52398"/>
                  <a:pt x="31655" y="52409"/>
                  <a:pt x="32241" y="52409"/>
                </a:cubicBezTo>
                <a:cubicBezTo>
                  <a:pt x="40620" y="52409"/>
                  <a:pt x="49442" y="50200"/>
                  <a:pt x="55674" y="44090"/>
                </a:cubicBezTo>
                <a:cubicBezTo>
                  <a:pt x="62758" y="37161"/>
                  <a:pt x="67473" y="28433"/>
                  <a:pt x="68473" y="19611"/>
                </a:cubicBezTo>
                <a:cubicBezTo>
                  <a:pt x="69044" y="14551"/>
                  <a:pt x="68366" y="9383"/>
                  <a:pt x="65437" y="5466"/>
                </a:cubicBezTo>
                <a:cubicBezTo>
                  <a:pt x="63005" y="2220"/>
                  <a:pt x="58794" y="1"/>
                  <a:pt x="542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7" name="Google Shape;4247;p79"/>
          <p:cNvSpPr/>
          <p:nvPr/>
        </p:nvSpPr>
        <p:spPr>
          <a:xfrm>
            <a:off x="4223377" y="856799"/>
            <a:ext cx="4179403" cy="3959854"/>
          </a:xfrm>
          <a:prstGeom prst="roundRect">
            <a:avLst>
              <a:gd name="adj" fmla="val 238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49" name="Google Shape;4249;p79"/>
          <p:cNvGrpSpPr/>
          <p:nvPr/>
        </p:nvGrpSpPr>
        <p:grpSpPr>
          <a:xfrm>
            <a:off x="713284" y="781039"/>
            <a:ext cx="4026177" cy="3823251"/>
            <a:chOff x="443325" y="853600"/>
            <a:chExt cx="3583921" cy="3403286"/>
          </a:xfrm>
        </p:grpSpPr>
        <p:sp>
          <p:nvSpPr>
            <p:cNvPr id="4250" name="Google Shape;4250;p79"/>
            <p:cNvSpPr/>
            <p:nvPr/>
          </p:nvSpPr>
          <p:spPr>
            <a:xfrm>
              <a:off x="2819118" y="3753300"/>
              <a:ext cx="175064" cy="436521"/>
            </a:xfrm>
            <a:custGeom>
              <a:avLst/>
              <a:gdLst/>
              <a:ahLst/>
              <a:cxnLst/>
              <a:rect l="l" t="t" r="r" b="b"/>
              <a:pathLst>
                <a:path w="3763" h="9383" extrusionOk="0">
                  <a:moveTo>
                    <a:pt x="1844" y="0"/>
                  </a:moveTo>
                  <a:cubicBezTo>
                    <a:pt x="1836" y="0"/>
                    <a:pt x="1829" y="0"/>
                    <a:pt x="1822" y="0"/>
                  </a:cubicBezTo>
                  <a:cubicBezTo>
                    <a:pt x="810" y="12"/>
                    <a:pt x="0" y="846"/>
                    <a:pt x="12" y="1846"/>
                  </a:cubicBezTo>
                  <a:lnTo>
                    <a:pt x="107" y="8430"/>
                  </a:lnTo>
                  <a:cubicBezTo>
                    <a:pt x="116" y="9173"/>
                    <a:pt x="497" y="9281"/>
                    <a:pt x="1100" y="9281"/>
                  </a:cubicBezTo>
                  <a:cubicBezTo>
                    <a:pt x="1318" y="9281"/>
                    <a:pt x="1565" y="9267"/>
                    <a:pt x="1834" y="9264"/>
                  </a:cubicBezTo>
                  <a:cubicBezTo>
                    <a:pt x="2846" y="9240"/>
                    <a:pt x="3763" y="9383"/>
                    <a:pt x="3751" y="8382"/>
                  </a:cubicBezTo>
                  <a:lnTo>
                    <a:pt x="3667" y="1798"/>
                  </a:lnTo>
                  <a:cubicBezTo>
                    <a:pt x="3644" y="794"/>
                    <a:pt x="2822" y="0"/>
                    <a:pt x="1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1" name="Google Shape;4251;p79"/>
            <p:cNvSpPr/>
            <p:nvPr/>
          </p:nvSpPr>
          <p:spPr>
            <a:xfrm>
              <a:off x="2876156" y="3575486"/>
              <a:ext cx="54338" cy="260386"/>
            </a:xfrm>
            <a:custGeom>
              <a:avLst/>
              <a:gdLst/>
              <a:ahLst/>
              <a:cxnLst/>
              <a:rect l="l" t="t" r="r" b="b"/>
              <a:pathLst>
                <a:path w="1168" h="5597" extrusionOk="0">
                  <a:moveTo>
                    <a:pt x="548" y="1"/>
                  </a:moveTo>
                  <a:cubicBezTo>
                    <a:pt x="227" y="1"/>
                    <a:pt x="1" y="84"/>
                    <a:pt x="1" y="394"/>
                  </a:cubicBezTo>
                  <a:lnTo>
                    <a:pt x="60" y="5037"/>
                  </a:lnTo>
                  <a:cubicBezTo>
                    <a:pt x="60" y="5358"/>
                    <a:pt x="310" y="5597"/>
                    <a:pt x="620" y="5597"/>
                  </a:cubicBezTo>
                  <a:cubicBezTo>
                    <a:pt x="929" y="5597"/>
                    <a:pt x="1167" y="5346"/>
                    <a:pt x="1167" y="5025"/>
                  </a:cubicBezTo>
                  <a:lnTo>
                    <a:pt x="1108" y="382"/>
                  </a:lnTo>
                  <a:cubicBezTo>
                    <a:pt x="1108" y="72"/>
                    <a:pt x="858" y="1"/>
                    <a:pt x="5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2" name="Google Shape;4252;p79"/>
            <p:cNvSpPr/>
            <p:nvPr/>
          </p:nvSpPr>
          <p:spPr>
            <a:xfrm>
              <a:off x="3405180" y="2576197"/>
              <a:ext cx="593674" cy="1626147"/>
            </a:xfrm>
            <a:custGeom>
              <a:avLst/>
              <a:gdLst/>
              <a:ahLst/>
              <a:cxnLst/>
              <a:rect l="l" t="t" r="r" b="b"/>
              <a:pathLst>
                <a:path w="12761" h="34954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1286" y="19123"/>
                    <a:pt x="9763" y="32064"/>
                  </a:cubicBezTo>
                  <a:cubicBezTo>
                    <a:pt x="9763" y="32064"/>
                    <a:pt x="11910" y="34954"/>
                    <a:pt x="12445" y="34954"/>
                  </a:cubicBezTo>
                  <a:cubicBezTo>
                    <a:pt x="12761" y="34954"/>
                    <a:pt x="12512" y="33942"/>
                    <a:pt x="10918" y="30719"/>
                  </a:cubicBezTo>
                  <a:cubicBezTo>
                    <a:pt x="10918" y="30719"/>
                    <a:pt x="10978" y="17265"/>
                    <a:pt x="6513" y="12990"/>
                  </a:cubicBezTo>
                  <a:cubicBezTo>
                    <a:pt x="1882" y="856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3" name="Google Shape;4253;p79"/>
            <p:cNvSpPr/>
            <p:nvPr/>
          </p:nvSpPr>
          <p:spPr>
            <a:xfrm>
              <a:off x="3846088" y="4049100"/>
              <a:ext cx="181159" cy="165760"/>
            </a:xfrm>
            <a:custGeom>
              <a:avLst/>
              <a:gdLst/>
              <a:ahLst/>
              <a:cxnLst/>
              <a:rect l="l" t="t" r="r" b="b"/>
              <a:pathLst>
                <a:path w="3894" h="3563" extrusionOk="0">
                  <a:moveTo>
                    <a:pt x="0" y="0"/>
                  </a:moveTo>
                  <a:cubicBezTo>
                    <a:pt x="1" y="1"/>
                    <a:pt x="1915" y="3562"/>
                    <a:pt x="3041" y="3562"/>
                  </a:cubicBezTo>
                  <a:cubicBezTo>
                    <a:pt x="3055" y="3562"/>
                    <a:pt x="3070" y="3562"/>
                    <a:pt x="3084" y="3560"/>
                  </a:cubicBezTo>
                  <a:cubicBezTo>
                    <a:pt x="3894" y="3477"/>
                    <a:pt x="2203" y="680"/>
                    <a:pt x="2203" y="679"/>
                  </a:cubicBezTo>
                  <a:lnTo>
                    <a:pt x="2203" y="679"/>
                  </a:lnTo>
                  <a:cubicBezTo>
                    <a:pt x="2203" y="679"/>
                    <a:pt x="2454" y="1551"/>
                    <a:pt x="2002" y="1551"/>
                  </a:cubicBezTo>
                  <a:cubicBezTo>
                    <a:pt x="1711" y="1551"/>
                    <a:pt x="1129" y="119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4" name="Google Shape;4254;p79"/>
            <p:cNvSpPr/>
            <p:nvPr/>
          </p:nvSpPr>
          <p:spPr>
            <a:xfrm>
              <a:off x="2934311" y="2521392"/>
              <a:ext cx="501885" cy="1544873"/>
            </a:xfrm>
            <a:custGeom>
              <a:avLst/>
              <a:gdLst/>
              <a:ahLst/>
              <a:cxnLst/>
              <a:rect l="l" t="t" r="r" b="b"/>
              <a:pathLst>
                <a:path w="10788" h="33207" extrusionOk="0">
                  <a:moveTo>
                    <a:pt x="4727" y="0"/>
                  </a:moveTo>
                  <a:lnTo>
                    <a:pt x="4727" y="0"/>
                  </a:lnTo>
                  <a:cubicBezTo>
                    <a:pt x="4727" y="2"/>
                    <a:pt x="1" y="14431"/>
                    <a:pt x="5668" y="33207"/>
                  </a:cubicBezTo>
                  <a:cubicBezTo>
                    <a:pt x="6001" y="33183"/>
                    <a:pt x="6382" y="33159"/>
                    <a:pt x="6752" y="33135"/>
                  </a:cubicBezTo>
                  <a:cubicBezTo>
                    <a:pt x="6763" y="33135"/>
                    <a:pt x="10788" y="19931"/>
                    <a:pt x="7514" y="14526"/>
                  </a:cubicBezTo>
                  <a:cubicBezTo>
                    <a:pt x="4132" y="8930"/>
                    <a:pt x="4727" y="1"/>
                    <a:pt x="4727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5" name="Google Shape;4255;p79"/>
            <p:cNvSpPr/>
            <p:nvPr/>
          </p:nvSpPr>
          <p:spPr>
            <a:xfrm>
              <a:off x="3001631" y="4055194"/>
              <a:ext cx="255688" cy="104908"/>
            </a:xfrm>
            <a:custGeom>
              <a:avLst/>
              <a:gdLst/>
              <a:ahLst/>
              <a:cxnLst/>
              <a:rect l="l" t="t" r="r" b="b"/>
              <a:pathLst>
                <a:path w="5496" h="2255" extrusionOk="0">
                  <a:moveTo>
                    <a:pt x="3947" y="0"/>
                  </a:moveTo>
                  <a:cubicBezTo>
                    <a:pt x="393" y="1752"/>
                    <a:pt x="0" y="2254"/>
                    <a:pt x="744" y="2254"/>
                  </a:cubicBezTo>
                  <a:cubicBezTo>
                    <a:pt x="1743" y="2254"/>
                    <a:pt x="4799" y="1346"/>
                    <a:pt x="4983" y="1346"/>
                  </a:cubicBezTo>
                  <a:cubicBezTo>
                    <a:pt x="5293" y="1346"/>
                    <a:pt x="5495" y="12"/>
                    <a:pt x="5495" y="12"/>
                  </a:cubicBezTo>
                  <a:lnTo>
                    <a:pt x="3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6" name="Google Shape;4256;p79"/>
            <p:cNvSpPr/>
            <p:nvPr/>
          </p:nvSpPr>
          <p:spPr>
            <a:xfrm>
              <a:off x="3068393" y="4008112"/>
              <a:ext cx="196092" cy="107839"/>
            </a:xfrm>
            <a:custGeom>
              <a:avLst/>
              <a:gdLst/>
              <a:ahLst/>
              <a:cxnLst/>
              <a:rect l="l" t="t" r="r" b="b"/>
              <a:pathLst>
                <a:path w="4215" h="2318" extrusionOk="0">
                  <a:moveTo>
                    <a:pt x="4215" y="0"/>
                  </a:moveTo>
                  <a:lnTo>
                    <a:pt x="3131" y="691"/>
                  </a:lnTo>
                  <a:cubicBezTo>
                    <a:pt x="3131" y="691"/>
                    <a:pt x="0" y="2179"/>
                    <a:pt x="95" y="2310"/>
                  </a:cubicBezTo>
                  <a:cubicBezTo>
                    <a:pt x="98" y="2315"/>
                    <a:pt x="108" y="2317"/>
                    <a:pt x="123" y="2317"/>
                  </a:cubicBezTo>
                  <a:cubicBezTo>
                    <a:pt x="484" y="2317"/>
                    <a:pt x="4084" y="1048"/>
                    <a:pt x="4084" y="1048"/>
                  </a:cubicBezTo>
                  <a:lnTo>
                    <a:pt x="4215" y="0"/>
                  </a:ln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7" name="Google Shape;4257;p79"/>
            <p:cNvSpPr/>
            <p:nvPr/>
          </p:nvSpPr>
          <p:spPr>
            <a:xfrm>
              <a:off x="2943197" y="2132498"/>
              <a:ext cx="990976" cy="1684766"/>
            </a:xfrm>
            <a:custGeom>
              <a:avLst/>
              <a:gdLst/>
              <a:ahLst/>
              <a:cxnLst/>
              <a:rect l="l" t="t" r="r" b="b"/>
              <a:pathLst>
                <a:path w="21301" h="36214" extrusionOk="0">
                  <a:moveTo>
                    <a:pt x="13931" y="1"/>
                  </a:moveTo>
                  <a:lnTo>
                    <a:pt x="4846" y="108"/>
                  </a:lnTo>
                  <a:cubicBezTo>
                    <a:pt x="4846" y="108"/>
                    <a:pt x="179" y="5263"/>
                    <a:pt x="84" y="13110"/>
                  </a:cubicBezTo>
                  <a:cubicBezTo>
                    <a:pt x="0" y="20956"/>
                    <a:pt x="3227" y="35470"/>
                    <a:pt x="3227" y="35470"/>
                  </a:cubicBezTo>
                  <a:cubicBezTo>
                    <a:pt x="3227" y="35470"/>
                    <a:pt x="4228" y="36214"/>
                    <a:pt x="6612" y="36214"/>
                  </a:cubicBezTo>
                  <a:cubicBezTo>
                    <a:pt x="7475" y="36214"/>
                    <a:pt x="8520" y="36116"/>
                    <a:pt x="9763" y="35851"/>
                  </a:cubicBezTo>
                  <a:lnTo>
                    <a:pt x="8918" y="13050"/>
                  </a:lnTo>
                  <a:lnTo>
                    <a:pt x="8918" y="13050"/>
                  </a:lnTo>
                  <a:cubicBezTo>
                    <a:pt x="8918" y="13052"/>
                    <a:pt x="10728" y="25802"/>
                    <a:pt x="14419" y="35089"/>
                  </a:cubicBezTo>
                  <a:cubicBezTo>
                    <a:pt x="14419" y="35089"/>
                    <a:pt x="14818" y="35170"/>
                    <a:pt x="15557" y="35170"/>
                  </a:cubicBezTo>
                  <a:cubicBezTo>
                    <a:pt x="16715" y="35170"/>
                    <a:pt x="18706" y="34970"/>
                    <a:pt x="21300" y="33946"/>
                  </a:cubicBezTo>
                  <a:cubicBezTo>
                    <a:pt x="21300" y="33946"/>
                    <a:pt x="21217" y="10776"/>
                    <a:pt x="13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8" name="Google Shape;4258;p79"/>
            <p:cNvSpPr/>
            <p:nvPr/>
          </p:nvSpPr>
          <p:spPr>
            <a:xfrm>
              <a:off x="3361959" y="2769551"/>
              <a:ext cx="6141" cy="37125"/>
            </a:xfrm>
            <a:custGeom>
              <a:avLst/>
              <a:gdLst/>
              <a:ahLst/>
              <a:cxnLst/>
              <a:rect l="l" t="t" r="r" b="b"/>
              <a:pathLst>
                <a:path w="132" h="798" extrusionOk="0">
                  <a:moveTo>
                    <a:pt x="0" y="0"/>
                  </a:moveTo>
                  <a:cubicBezTo>
                    <a:pt x="36" y="202"/>
                    <a:pt x="72" y="476"/>
                    <a:pt x="131" y="79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86AB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9" name="Google Shape;4259;p79"/>
            <p:cNvSpPr/>
            <p:nvPr/>
          </p:nvSpPr>
          <p:spPr>
            <a:xfrm>
              <a:off x="2959248" y="987682"/>
              <a:ext cx="591627" cy="794139"/>
            </a:xfrm>
            <a:custGeom>
              <a:avLst/>
              <a:gdLst/>
              <a:ahLst/>
              <a:cxnLst/>
              <a:rect l="l" t="t" r="r" b="b"/>
              <a:pathLst>
                <a:path w="12717" h="17070" extrusionOk="0">
                  <a:moveTo>
                    <a:pt x="9230" y="1"/>
                  </a:moveTo>
                  <a:cubicBezTo>
                    <a:pt x="8890" y="1"/>
                    <a:pt x="8525" y="47"/>
                    <a:pt x="8132" y="152"/>
                  </a:cubicBezTo>
                  <a:cubicBezTo>
                    <a:pt x="5001" y="998"/>
                    <a:pt x="3810" y="4141"/>
                    <a:pt x="4656" y="7284"/>
                  </a:cubicBezTo>
                  <a:cubicBezTo>
                    <a:pt x="5906" y="11916"/>
                    <a:pt x="0" y="12964"/>
                    <a:pt x="3894" y="16023"/>
                  </a:cubicBezTo>
                  <a:cubicBezTo>
                    <a:pt x="4868" y="16784"/>
                    <a:pt x="5789" y="17069"/>
                    <a:pt x="6623" y="17069"/>
                  </a:cubicBezTo>
                  <a:cubicBezTo>
                    <a:pt x="9130" y="17069"/>
                    <a:pt x="10847" y="14488"/>
                    <a:pt x="10847" y="14488"/>
                  </a:cubicBezTo>
                  <a:lnTo>
                    <a:pt x="12716" y="2272"/>
                  </a:lnTo>
                  <a:cubicBezTo>
                    <a:pt x="12716" y="2272"/>
                    <a:pt x="11613" y="1"/>
                    <a:pt x="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0" name="Google Shape;4260;p79"/>
            <p:cNvSpPr/>
            <p:nvPr/>
          </p:nvSpPr>
          <p:spPr>
            <a:xfrm>
              <a:off x="3097750" y="1385276"/>
              <a:ext cx="619308" cy="501326"/>
            </a:xfrm>
            <a:custGeom>
              <a:avLst/>
              <a:gdLst/>
              <a:ahLst/>
              <a:cxnLst/>
              <a:rect l="l" t="t" r="r" b="b"/>
              <a:pathLst>
                <a:path w="13312" h="10776" extrusionOk="0">
                  <a:moveTo>
                    <a:pt x="9430" y="0"/>
                  </a:moveTo>
                  <a:lnTo>
                    <a:pt x="5572" y="1501"/>
                  </a:lnTo>
                  <a:cubicBezTo>
                    <a:pt x="5572" y="1501"/>
                    <a:pt x="6287" y="3167"/>
                    <a:pt x="5667" y="4453"/>
                  </a:cubicBezTo>
                  <a:cubicBezTo>
                    <a:pt x="5432" y="4929"/>
                    <a:pt x="4841" y="4983"/>
                    <a:pt x="4145" y="4983"/>
                  </a:cubicBezTo>
                  <a:cubicBezTo>
                    <a:pt x="3939" y="4983"/>
                    <a:pt x="3724" y="4978"/>
                    <a:pt x="3507" y="4978"/>
                  </a:cubicBezTo>
                  <a:cubicBezTo>
                    <a:pt x="2486" y="4978"/>
                    <a:pt x="1403" y="5082"/>
                    <a:pt x="917" y="6263"/>
                  </a:cubicBezTo>
                  <a:cubicBezTo>
                    <a:pt x="0" y="8561"/>
                    <a:pt x="1572" y="10299"/>
                    <a:pt x="4322" y="10406"/>
                  </a:cubicBezTo>
                  <a:cubicBezTo>
                    <a:pt x="5024" y="10430"/>
                    <a:pt x="5929" y="10585"/>
                    <a:pt x="6918" y="10776"/>
                  </a:cubicBezTo>
                  <a:cubicBezTo>
                    <a:pt x="9073" y="9930"/>
                    <a:pt x="11228" y="9061"/>
                    <a:pt x="13311" y="8049"/>
                  </a:cubicBezTo>
                  <a:cubicBezTo>
                    <a:pt x="12811" y="6489"/>
                    <a:pt x="12168" y="5775"/>
                    <a:pt x="10216" y="5108"/>
                  </a:cubicBezTo>
                  <a:cubicBezTo>
                    <a:pt x="8454" y="4501"/>
                    <a:pt x="9430" y="1"/>
                    <a:pt x="9430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1" name="Google Shape;4261;p79"/>
            <p:cNvSpPr/>
            <p:nvPr/>
          </p:nvSpPr>
          <p:spPr>
            <a:xfrm>
              <a:off x="3535029" y="2087742"/>
              <a:ext cx="428519" cy="302024"/>
            </a:xfrm>
            <a:custGeom>
              <a:avLst/>
              <a:gdLst/>
              <a:ahLst/>
              <a:cxnLst/>
              <a:rect l="l" t="t" r="r" b="b"/>
              <a:pathLst>
                <a:path w="9211" h="6492" extrusionOk="0">
                  <a:moveTo>
                    <a:pt x="6665" y="0"/>
                  </a:moveTo>
                  <a:cubicBezTo>
                    <a:pt x="6407" y="0"/>
                    <a:pt x="6234" y="10"/>
                    <a:pt x="6234" y="10"/>
                  </a:cubicBezTo>
                  <a:lnTo>
                    <a:pt x="5960" y="213"/>
                  </a:lnTo>
                  <a:lnTo>
                    <a:pt x="3376" y="4832"/>
                  </a:lnTo>
                  <a:cubicBezTo>
                    <a:pt x="3376" y="4832"/>
                    <a:pt x="3223" y="3820"/>
                    <a:pt x="2964" y="3820"/>
                  </a:cubicBezTo>
                  <a:cubicBezTo>
                    <a:pt x="2963" y="3820"/>
                    <a:pt x="2961" y="3820"/>
                    <a:pt x="2960" y="3820"/>
                  </a:cubicBezTo>
                  <a:cubicBezTo>
                    <a:pt x="2773" y="3829"/>
                    <a:pt x="598" y="4525"/>
                    <a:pt x="1198" y="4525"/>
                  </a:cubicBezTo>
                  <a:cubicBezTo>
                    <a:pt x="1400" y="4525"/>
                    <a:pt x="1915" y="4447"/>
                    <a:pt x="2924" y="4237"/>
                  </a:cubicBezTo>
                  <a:lnTo>
                    <a:pt x="2924" y="4237"/>
                  </a:lnTo>
                  <a:cubicBezTo>
                    <a:pt x="2924" y="4237"/>
                    <a:pt x="0" y="5212"/>
                    <a:pt x="700" y="5212"/>
                  </a:cubicBezTo>
                  <a:cubicBezTo>
                    <a:pt x="942" y="5212"/>
                    <a:pt x="1613" y="5096"/>
                    <a:pt x="2984" y="4785"/>
                  </a:cubicBezTo>
                  <a:lnTo>
                    <a:pt x="2984" y="4785"/>
                  </a:lnTo>
                  <a:cubicBezTo>
                    <a:pt x="2983" y="4785"/>
                    <a:pt x="406" y="5669"/>
                    <a:pt x="1047" y="5669"/>
                  </a:cubicBezTo>
                  <a:cubicBezTo>
                    <a:pt x="1257" y="5669"/>
                    <a:pt x="1815" y="5574"/>
                    <a:pt x="2924" y="5321"/>
                  </a:cubicBezTo>
                  <a:lnTo>
                    <a:pt x="2924" y="5321"/>
                  </a:lnTo>
                  <a:cubicBezTo>
                    <a:pt x="2924" y="5321"/>
                    <a:pt x="795" y="6112"/>
                    <a:pt x="1139" y="6112"/>
                  </a:cubicBezTo>
                  <a:cubicBezTo>
                    <a:pt x="1269" y="6112"/>
                    <a:pt x="1750" y="5999"/>
                    <a:pt x="2829" y="5690"/>
                  </a:cubicBezTo>
                  <a:cubicBezTo>
                    <a:pt x="2829" y="5690"/>
                    <a:pt x="2868" y="6491"/>
                    <a:pt x="3513" y="6491"/>
                  </a:cubicBezTo>
                  <a:cubicBezTo>
                    <a:pt x="3580" y="6491"/>
                    <a:pt x="3653" y="6483"/>
                    <a:pt x="3734" y="6464"/>
                  </a:cubicBezTo>
                  <a:cubicBezTo>
                    <a:pt x="4603" y="6285"/>
                    <a:pt x="9211" y="1284"/>
                    <a:pt x="8877" y="570"/>
                  </a:cubicBezTo>
                  <a:cubicBezTo>
                    <a:pt x="8618" y="69"/>
                    <a:pt x="7345" y="0"/>
                    <a:pt x="6665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2" name="Google Shape;4262;p79"/>
            <p:cNvSpPr/>
            <p:nvPr/>
          </p:nvSpPr>
          <p:spPr>
            <a:xfrm>
              <a:off x="3616213" y="1640088"/>
              <a:ext cx="369482" cy="562271"/>
            </a:xfrm>
            <a:custGeom>
              <a:avLst/>
              <a:gdLst/>
              <a:ahLst/>
              <a:cxnLst/>
              <a:rect l="l" t="t" r="r" b="b"/>
              <a:pathLst>
                <a:path w="7942" h="12086" extrusionOk="0">
                  <a:moveTo>
                    <a:pt x="262" y="0"/>
                  </a:moveTo>
                  <a:lnTo>
                    <a:pt x="0" y="4858"/>
                  </a:lnTo>
                  <a:lnTo>
                    <a:pt x="4132" y="9335"/>
                  </a:lnTo>
                  <a:lnTo>
                    <a:pt x="3513" y="10406"/>
                  </a:lnTo>
                  <a:lnTo>
                    <a:pt x="6442" y="12085"/>
                  </a:lnTo>
                  <a:cubicBezTo>
                    <a:pt x="6442" y="12085"/>
                    <a:pt x="7942" y="10430"/>
                    <a:pt x="7704" y="9097"/>
                  </a:cubicBezTo>
                  <a:cubicBezTo>
                    <a:pt x="7466" y="7751"/>
                    <a:pt x="2560" y="191"/>
                    <a:pt x="262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3" name="Google Shape;4263;p79"/>
            <p:cNvSpPr/>
            <p:nvPr/>
          </p:nvSpPr>
          <p:spPr>
            <a:xfrm>
              <a:off x="2500615" y="1730344"/>
              <a:ext cx="751106" cy="484067"/>
            </a:xfrm>
            <a:custGeom>
              <a:avLst/>
              <a:gdLst/>
              <a:ahLst/>
              <a:cxnLst/>
              <a:rect l="l" t="t" r="r" b="b"/>
              <a:pathLst>
                <a:path w="16145" h="10405" extrusionOk="0">
                  <a:moveTo>
                    <a:pt x="12692" y="1"/>
                  </a:moveTo>
                  <a:lnTo>
                    <a:pt x="8692" y="5895"/>
                  </a:lnTo>
                  <a:cubicBezTo>
                    <a:pt x="8692" y="5895"/>
                    <a:pt x="0" y="8478"/>
                    <a:pt x="691" y="9002"/>
                  </a:cubicBezTo>
                  <a:cubicBezTo>
                    <a:pt x="691" y="9002"/>
                    <a:pt x="388" y="9727"/>
                    <a:pt x="660" y="9727"/>
                  </a:cubicBezTo>
                  <a:cubicBezTo>
                    <a:pt x="698" y="9727"/>
                    <a:pt x="747" y="9713"/>
                    <a:pt x="810" y="9681"/>
                  </a:cubicBezTo>
                  <a:lnTo>
                    <a:pt x="810" y="9681"/>
                  </a:lnTo>
                  <a:cubicBezTo>
                    <a:pt x="810" y="9681"/>
                    <a:pt x="640" y="10358"/>
                    <a:pt x="895" y="10358"/>
                  </a:cubicBezTo>
                  <a:cubicBezTo>
                    <a:pt x="927" y="10358"/>
                    <a:pt x="966" y="10347"/>
                    <a:pt x="1012" y="10324"/>
                  </a:cubicBezTo>
                  <a:lnTo>
                    <a:pt x="1012" y="10324"/>
                  </a:lnTo>
                  <a:cubicBezTo>
                    <a:pt x="1012" y="10324"/>
                    <a:pt x="982" y="10405"/>
                    <a:pt x="1143" y="10405"/>
                  </a:cubicBezTo>
                  <a:cubicBezTo>
                    <a:pt x="1229" y="10405"/>
                    <a:pt x="1368" y="10382"/>
                    <a:pt x="1596" y="10312"/>
                  </a:cubicBezTo>
                  <a:cubicBezTo>
                    <a:pt x="2238" y="10121"/>
                    <a:pt x="8739" y="9728"/>
                    <a:pt x="10537" y="8466"/>
                  </a:cubicBezTo>
                  <a:cubicBezTo>
                    <a:pt x="12335" y="7204"/>
                    <a:pt x="16145" y="1846"/>
                    <a:pt x="16145" y="1846"/>
                  </a:cubicBezTo>
                  <a:lnTo>
                    <a:pt x="12692" y="1"/>
                  </a:ln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4" name="Google Shape;4264;p79"/>
            <p:cNvSpPr/>
            <p:nvPr/>
          </p:nvSpPr>
          <p:spPr>
            <a:xfrm>
              <a:off x="2326662" y="1957009"/>
              <a:ext cx="280856" cy="491092"/>
            </a:xfrm>
            <a:custGeom>
              <a:avLst/>
              <a:gdLst/>
              <a:ahLst/>
              <a:cxnLst/>
              <a:rect l="l" t="t" r="r" b="b"/>
              <a:pathLst>
                <a:path w="6037" h="10556" extrusionOk="0">
                  <a:moveTo>
                    <a:pt x="2267" y="0"/>
                  </a:moveTo>
                  <a:cubicBezTo>
                    <a:pt x="2124" y="0"/>
                    <a:pt x="1979" y="15"/>
                    <a:pt x="1834" y="46"/>
                  </a:cubicBezTo>
                  <a:cubicBezTo>
                    <a:pt x="715" y="284"/>
                    <a:pt x="1" y="1380"/>
                    <a:pt x="239" y="2487"/>
                  </a:cubicBezTo>
                  <a:lnTo>
                    <a:pt x="1763" y="9774"/>
                  </a:lnTo>
                  <a:cubicBezTo>
                    <a:pt x="1892" y="10376"/>
                    <a:pt x="2170" y="10556"/>
                    <a:pt x="2577" y="10556"/>
                  </a:cubicBezTo>
                  <a:cubicBezTo>
                    <a:pt x="2917" y="10556"/>
                    <a:pt x="3348" y="10430"/>
                    <a:pt x="3858" y="10321"/>
                  </a:cubicBezTo>
                  <a:cubicBezTo>
                    <a:pt x="4977" y="10083"/>
                    <a:pt x="6037" y="10036"/>
                    <a:pt x="5811" y="8916"/>
                  </a:cubicBezTo>
                  <a:lnTo>
                    <a:pt x="4275" y="1642"/>
                  </a:lnTo>
                  <a:cubicBezTo>
                    <a:pt x="4068" y="668"/>
                    <a:pt x="3220" y="0"/>
                    <a:pt x="2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5" name="Google Shape;4265;p79"/>
            <p:cNvSpPr/>
            <p:nvPr/>
          </p:nvSpPr>
          <p:spPr>
            <a:xfrm>
              <a:off x="2342712" y="1761190"/>
              <a:ext cx="114166" cy="290207"/>
            </a:xfrm>
            <a:custGeom>
              <a:avLst/>
              <a:gdLst/>
              <a:ahLst/>
              <a:cxnLst/>
              <a:rect l="l" t="t" r="r" b="b"/>
              <a:pathLst>
                <a:path w="2454" h="6238" extrusionOk="0">
                  <a:moveTo>
                    <a:pt x="845" y="0"/>
                  </a:moveTo>
                  <a:cubicBezTo>
                    <a:pt x="767" y="0"/>
                    <a:pt x="683" y="11"/>
                    <a:pt x="596" y="29"/>
                  </a:cubicBezTo>
                  <a:cubicBezTo>
                    <a:pt x="251" y="112"/>
                    <a:pt x="1" y="255"/>
                    <a:pt x="72" y="600"/>
                  </a:cubicBezTo>
                  <a:lnTo>
                    <a:pt x="1144" y="5732"/>
                  </a:lnTo>
                  <a:cubicBezTo>
                    <a:pt x="1215" y="6028"/>
                    <a:pt x="1463" y="6237"/>
                    <a:pt x="1750" y="6237"/>
                  </a:cubicBezTo>
                  <a:cubicBezTo>
                    <a:pt x="1797" y="6237"/>
                    <a:pt x="1845" y="6231"/>
                    <a:pt x="1894" y="6220"/>
                  </a:cubicBezTo>
                  <a:cubicBezTo>
                    <a:pt x="2239" y="6148"/>
                    <a:pt x="2454" y="5827"/>
                    <a:pt x="2382" y="5482"/>
                  </a:cubicBezTo>
                  <a:lnTo>
                    <a:pt x="1311" y="350"/>
                  </a:lnTo>
                  <a:cubicBezTo>
                    <a:pt x="1257" y="92"/>
                    <a:pt x="1077" y="0"/>
                    <a:pt x="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6" name="Google Shape;4266;p79"/>
            <p:cNvSpPr/>
            <p:nvPr/>
          </p:nvSpPr>
          <p:spPr>
            <a:xfrm>
              <a:off x="2442413" y="2108166"/>
              <a:ext cx="208328" cy="104071"/>
            </a:xfrm>
            <a:custGeom>
              <a:avLst/>
              <a:gdLst/>
              <a:ahLst/>
              <a:cxnLst/>
              <a:rect l="l" t="t" r="r" b="b"/>
              <a:pathLst>
                <a:path w="4478" h="2237" extrusionOk="0">
                  <a:moveTo>
                    <a:pt x="2561" y="0"/>
                  </a:moveTo>
                  <a:cubicBezTo>
                    <a:pt x="2561" y="0"/>
                    <a:pt x="1" y="726"/>
                    <a:pt x="465" y="1000"/>
                  </a:cubicBezTo>
                  <a:cubicBezTo>
                    <a:pt x="574" y="1061"/>
                    <a:pt x="713" y="1085"/>
                    <a:pt x="863" y="1085"/>
                  </a:cubicBezTo>
                  <a:cubicBezTo>
                    <a:pt x="1353" y="1085"/>
                    <a:pt x="1954" y="833"/>
                    <a:pt x="1954" y="833"/>
                  </a:cubicBezTo>
                  <a:cubicBezTo>
                    <a:pt x="1954" y="833"/>
                    <a:pt x="2207" y="2237"/>
                    <a:pt x="2757" y="2237"/>
                  </a:cubicBezTo>
                  <a:cubicBezTo>
                    <a:pt x="2860" y="2237"/>
                    <a:pt x="2973" y="2188"/>
                    <a:pt x="3097" y="2072"/>
                  </a:cubicBezTo>
                  <a:cubicBezTo>
                    <a:pt x="4478" y="786"/>
                    <a:pt x="2561" y="0"/>
                    <a:pt x="2561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7" name="Google Shape;4267;p79"/>
            <p:cNvSpPr/>
            <p:nvPr/>
          </p:nvSpPr>
          <p:spPr>
            <a:xfrm>
              <a:off x="2791948" y="1611010"/>
              <a:ext cx="997117" cy="569156"/>
            </a:xfrm>
            <a:custGeom>
              <a:avLst/>
              <a:gdLst/>
              <a:ahLst/>
              <a:cxnLst/>
              <a:rect l="l" t="t" r="r" b="b"/>
              <a:pathLst>
                <a:path w="21433" h="12234" extrusionOk="0">
                  <a:moveTo>
                    <a:pt x="10102" y="0"/>
                  </a:moveTo>
                  <a:cubicBezTo>
                    <a:pt x="7097" y="0"/>
                    <a:pt x="5061" y="4149"/>
                    <a:pt x="5061" y="4149"/>
                  </a:cubicBezTo>
                  <a:cubicBezTo>
                    <a:pt x="5061" y="4149"/>
                    <a:pt x="2608" y="8079"/>
                    <a:pt x="2299" y="8174"/>
                  </a:cubicBezTo>
                  <a:cubicBezTo>
                    <a:pt x="1989" y="8281"/>
                    <a:pt x="1" y="9126"/>
                    <a:pt x="1" y="9126"/>
                  </a:cubicBezTo>
                  <a:lnTo>
                    <a:pt x="1191" y="12234"/>
                  </a:lnTo>
                  <a:cubicBezTo>
                    <a:pt x="1191" y="12234"/>
                    <a:pt x="4228" y="11448"/>
                    <a:pt x="4609" y="11210"/>
                  </a:cubicBezTo>
                  <a:cubicBezTo>
                    <a:pt x="5418" y="10686"/>
                    <a:pt x="9014" y="6376"/>
                    <a:pt x="9014" y="6376"/>
                  </a:cubicBezTo>
                  <a:lnTo>
                    <a:pt x="9514" y="6269"/>
                  </a:lnTo>
                  <a:lnTo>
                    <a:pt x="17443" y="6412"/>
                  </a:lnTo>
                  <a:lnTo>
                    <a:pt x="21432" y="3530"/>
                  </a:lnTo>
                  <a:cubicBezTo>
                    <a:pt x="20122" y="1209"/>
                    <a:pt x="18515" y="613"/>
                    <a:pt x="17467" y="399"/>
                  </a:cubicBezTo>
                  <a:cubicBezTo>
                    <a:pt x="17128" y="1088"/>
                    <a:pt x="16187" y="2640"/>
                    <a:pt x="14330" y="2640"/>
                  </a:cubicBezTo>
                  <a:cubicBezTo>
                    <a:pt x="14164" y="2640"/>
                    <a:pt x="13992" y="2628"/>
                    <a:pt x="13812" y="2602"/>
                  </a:cubicBezTo>
                  <a:cubicBezTo>
                    <a:pt x="11526" y="2280"/>
                    <a:pt x="11193" y="601"/>
                    <a:pt x="11145" y="30"/>
                  </a:cubicBezTo>
                  <a:cubicBezTo>
                    <a:pt x="10824" y="18"/>
                    <a:pt x="10478" y="18"/>
                    <a:pt x="10443" y="18"/>
                  </a:cubicBezTo>
                  <a:cubicBezTo>
                    <a:pt x="10328" y="6"/>
                    <a:pt x="10214" y="0"/>
                    <a:pt x="10102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8" name="Google Shape;4268;p79"/>
            <p:cNvSpPr/>
            <p:nvPr/>
          </p:nvSpPr>
          <p:spPr>
            <a:xfrm>
              <a:off x="2791948" y="1681076"/>
              <a:ext cx="428798" cy="499652"/>
            </a:xfrm>
            <a:custGeom>
              <a:avLst/>
              <a:gdLst/>
              <a:ahLst/>
              <a:cxnLst/>
              <a:rect l="l" t="t" r="r" b="b"/>
              <a:pathLst>
                <a:path w="9217" h="10740" extrusionOk="0">
                  <a:moveTo>
                    <a:pt x="7002" y="0"/>
                  </a:moveTo>
                  <a:cubicBezTo>
                    <a:pt x="5799" y="1191"/>
                    <a:pt x="5061" y="2667"/>
                    <a:pt x="5061" y="2667"/>
                  </a:cubicBezTo>
                  <a:cubicBezTo>
                    <a:pt x="5061" y="2667"/>
                    <a:pt x="2608" y="6596"/>
                    <a:pt x="2299" y="6680"/>
                  </a:cubicBezTo>
                  <a:cubicBezTo>
                    <a:pt x="1989" y="6787"/>
                    <a:pt x="1" y="7632"/>
                    <a:pt x="1" y="7632"/>
                  </a:cubicBezTo>
                  <a:lnTo>
                    <a:pt x="1191" y="10740"/>
                  </a:lnTo>
                  <a:cubicBezTo>
                    <a:pt x="1191" y="10740"/>
                    <a:pt x="4228" y="9954"/>
                    <a:pt x="4609" y="9716"/>
                  </a:cubicBezTo>
                  <a:cubicBezTo>
                    <a:pt x="5418" y="9192"/>
                    <a:pt x="9014" y="4882"/>
                    <a:pt x="9014" y="4882"/>
                  </a:cubicBezTo>
                  <a:lnTo>
                    <a:pt x="9216" y="4834"/>
                  </a:lnTo>
                  <a:cubicBezTo>
                    <a:pt x="8811" y="4453"/>
                    <a:pt x="8442" y="4037"/>
                    <a:pt x="8133" y="3584"/>
                  </a:cubicBezTo>
                  <a:cubicBezTo>
                    <a:pt x="7359" y="2489"/>
                    <a:pt x="7073" y="1298"/>
                    <a:pt x="7002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9" name="Google Shape;4269;p79"/>
            <p:cNvSpPr/>
            <p:nvPr/>
          </p:nvSpPr>
          <p:spPr>
            <a:xfrm>
              <a:off x="3077233" y="1811808"/>
              <a:ext cx="587207" cy="346313"/>
            </a:xfrm>
            <a:custGeom>
              <a:avLst/>
              <a:gdLst/>
              <a:ahLst/>
              <a:cxnLst/>
              <a:rect l="l" t="t" r="r" b="b"/>
              <a:pathLst>
                <a:path w="12622" h="7444" extrusionOk="0">
                  <a:moveTo>
                    <a:pt x="1775" y="0"/>
                  </a:moveTo>
                  <a:cubicBezTo>
                    <a:pt x="1774" y="0"/>
                    <a:pt x="1" y="1798"/>
                    <a:pt x="1846" y="4382"/>
                  </a:cubicBezTo>
                  <a:lnTo>
                    <a:pt x="1989" y="7072"/>
                  </a:lnTo>
                  <a:cubicBezTo>
                    <a:pt x="1989" y="7072"/>
                    <a:pt x="2818" y="7444"/>
                    <a:pt x="5228" y="7444"/>
                  </a:cubicBezTo>
                  <a:cubicBezTo>
                    <a:pt x="6606" y="7444"/>
                    <a:pt x="8499" y="7323"/>
                    <a:pt x="11050" y="6942"/>
                  </a:cubicBezTo>
                  <a:lnTo>
                    <a:pt x="12621" y="417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0" name="Google Shape;4270;p79"/>
            <p:cNvSpPr/>
            <p:nvPr/>
          </p:nvSpPr>
          <p:spPr>
            <a:xfrm>
              <a:off x="3210663" y="1055049"/>
              <a:ext cx="435497" cy="487137"/>
            </a:xfrm>
            <a:custGeom>
              <a:avLst/>
              <a:gdLst/>
              <a:ahLst/>
              <a:cxnLst/>
              <a:rect l="l" t="t" r="r" b="b"/>
              <a:pathLst>
                <a:path w="9361" h="10471" extrusionOk="0">
                  <a:moveTo>
                    <a:pt x="4543" y="0"/>
                  </a:moveTo>
                  <a:cubicBezTo>
                    <a:pt x="4014" y="0"/>
                    <a:pt x="984" y="199"/>
                    <a:pt x="431" y="4705"/>
                  </a:cubicBezTo>
                  <a:cubicBezTo>
                    <a:pt x="0" y="8270"/>
                    <a:pt x="1574" y="10471"/>
                    <a:pt x="3713" y="10471"/>
                  </a:cubicBezTo>
                  <a:cubicBezTo>
                    <a:pt x="4531" y="10471"/>
                    <a:pt x="5433" y="10148"/>
                    <a:pt x="6336" y="9456"/>
                  </a:cubicBezTo>
                  <a:cubicBezTo>
                    <a:pt x="9039" y="7384"/>
                    <a:pt x="9360" y="14"/>
                    <a:pt x="4622" y="2"/>
                  </a:cubicBezTo>
                  <a:cubicBezTo>
                    <a:pt x="4622" y="2"/>
                    <a:pt x="4594" y="0"/>
                    <a:pt x="4543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1" name="Google Shape;4271;p79"/>
            <p:cNvSpPr/>
            <p:nvPr/>
          </p:nvSpPr>
          <p:spPr>
            <a:xfrm>
              <a:off x="3432862" y="1033462"/>
              <a:ext cx="402745" cy="695279"/>
            </a:xfrm>
            <a:custGeom>
              <a:avLst/>
              <a:gdLst/>
              <a:ahLst/>
              <a:cxnLst/>
              <a:rect l="l" t="t" r="r" b="b"/>
              <a:pathLst>
                <a:path w="8657" h="14945" extrusionOk="0">
                  <a:moveTo>
                    <a:pt x="2641" y="0"/>
                  </a:moveTo>
                  <a:cubicBezTo>
                    <a:pt x="2054" y="0"/>
                    <a:pt x="1452" y="360"/>
                    <a:pt x="929" y="1193"/>
                  </a:cubicBezTo>
                  <a:cubicBezTo>
                    <a:pt x="929" y="1193"/>
                    <a:pt x="0" y="4157"/>
                    <a:pt x="2632" y="5276"/>
                  </a:cubicBezTo>
                  <a:cubicBezTo>
                    <a:pt x="2632" y="5276"/>
                    <a:pt x="429" y="10610"/>
                    <a:pt x="2215" y="12563"/>
                  </a:cubicBezTo>
                  <a:cubicBezTo>
                    <a:pt x="4001" y="14516"/>
                    <a:pt x="5013" y="12313"/>
                    <a:pt x="7049" y="14944"/>
                  </a:cubicBezTo>
                  <a:cubicBezTo>
                    <a:pt x="7049" y="14944"/>
                    <a:pt x="8656" y="14266"/>
                    <a:pt x="8311" y="12492"/>
                  </a:cubicBezTo>
                  <a:cubicBezTo>
                    <a:pt x="7978" y="10706"/>
                    <a:pt x="4834" y="9098"/>
                    <a:pt x="5263" y="5193"/>
                  </a:cubicBezTo>
                  <a:cubicBezTo>
                    <a:pt x="5563" y="2381"/>
                    <a:pt x="4153" y="0"/>
                    <a:pt x="2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2" name="Google Shape;4272;p79"/>
            <p:cNvSpPr/>
            <p:nvPr/>
          </p:nvSpPr>
          <p:spPr>
            <a:xfrm>
              <a:off x="3226807" y="1009083"/>
              <a:ext cx="319656" cy="181810"/>
            </a:xfrm>
            <a:custGeom>
              <a:avLst/>
              <a:gdLst/>
              <a:ahLst/>
              <a:cxnLst/>
              <a:rect l="l" t="t" r="r" b="b"/>
              <a:pathLst>
                <a:path w="6871" h="3908" extrusionOk="0">
                  <a:moveTo>
                    <a:pt x="2986" y="1"/>
                  </a:moveTo>
                  <a:cubicBezTo>
                    <a:pt x="128" y="1"/>
                    <a:pt x="0" y="3657"/>
                    <a:pt x="0" y="3657"/>
                  </a:cubicBezTo>
                  <a:cubicBezTo>
                    <a:pt x="392" y="3747"/>
                    <a:pt x="742" y="3784"/>
                    <a:pt x="1052" y="3784"/>
                  </a:cubicBezTo>
                  <a:cubicBezTo>
                    <a:pt x="2385" y="3784"/>
                    <a:pt x="2985" y="3108"/>
                    <a:pt x="3023" y="3064"/>
                  </a:cubicBezTo>
                  <a:lnTo>
                    <a:pt x="3023" y="3064"/>
                  </a:lnTo>
                  <a:lnTo>
                    <a:pt x="2310" y="3907"/>
                  </a:lnTo>
                  <a:cubicBezTo>
                    <a:pt x="4644" y="3479"/>
                    <a:pt x="5858" y="1074"/>
                    <a:pt x="5858" y="1074"/>
                  </a:cubicBezTo>
                  <a:cubicBezTo>
                    <a:pt x="5858" y="1074"/>
                    <a:pt x="6870" y="514"/>
                    <a:pt x="3501" y="38"/>
                  </a:cubicBezTo>
                  <a:cubicBezTo>
                    <a:pt x="3320" y="13"/>
                    <a:pt x="3149" y="1"/>
                    <a:pt x="29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3" name="Google Shape;4273;p79"/>
            <p:cNvSpPr/>
            <p:nvPr/>
          </p:nvSpPr>
          <p:spPr>
            <a:xfrm>
              <a:off x="3566897" y="1266779"/>
              <a:ext cx="80205" cy="98442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787" y="0"/>
                  </a:moveTo>
                  <a:cubicBezTo>
                    <a:pt x="726" y="0"/>
                    <a:pt x="662" y="4"/>
                    <a:pt x="596" y="11"/>
                  </a:cubicBezTo>
                  <a:cubicBezTo>
                    <a:pt x="596" y="11"/>
                    <a:pt x="525" y="1404"/>
                    <a:pt x="1" y="2107"/>
                  </a:cubicBezTo>
                  <a:cubicBezTo>
                    <a:pt x="1" y="2107"/>
                    <a:pt x="81" y="2116"/>
                    <a:pt x="207" y="2116"/>
                  </a:cubicBezTo>
                  <a:cubicBezTo>
                    <a:pt x="596" y="2116"/>
                    <a:pt x="1416" y="2027"/>
                    <a:pt x="1560" y="1297"/>
                  </a:cubicBezTo>
                  <a:cubicBezTo>
                    <a:pt x="1723" y="397"/>
                    <a:pt x="1411" y="0"/>
                    <a:pt x="787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4" name="Google Shape;4274;p79"/>
            <p:cNvSpPr/>
            <p:nvPr/>
          </p:nvSpPr>
          <p:spPr>
            <a:xfrm>
              <a:off x="3445051" y="1292693"/>
              <a:ext cx="25494" cy="53873"/>
            </a:xfrm>
            <a:custGeom>
              <a:avLst/>
              <a:gdLst/>
              <a:ahLst/>
              <a:cxnLst/>
              <a:rect l="l" t="t" r="r" b="b"/>
              <a:pathLst>
                <a:path w="548" h="1158" extrusionOk="0">
                  <a:moveTo>
                    <a:pt x="339" y="0"/>
                  </a:moveTo>
                  <a:cubicBezTo>
                    <a:pt x="215" y="0"/>
                    <a:pt x="93" y="232"/>
                    <a:pt x="48" y="550"/>
                  </a:cubicBezTo>
                  <a:cubicBezTo>
                    <a:pt x="0" y="859"/>
                    <a:pt x="72" y="1145"/>
                    <a:pt x="191" y="1157"/>
                  </a:cubicBezTo>
                  <a:cubicBezTo>
                    <a:pt x="194" y="1157"/>
                    <a:pt x="198" y="1157"/>
                    <a:pt x="201" y="1157"/>
                  </a:cubicBezTo>
                  <a:cubicBezTo>
                    <a:pt x="340" y="1157"/>
                    <a:pt x="466" y="923"/>
                    <a:pt x="512" y="609"/>
                  </a:cubicBezTo>
                  <a:cubicBezTo>
                    <a:pt x="548" y="276"/>
                    <a:pt x="477" y="2"/>
                    <a:pt x="357" y="2"/>
                  </a:cubicBezTo>
                  <a:cubicBezTo>
                    <a:pt x="351" y="1"/>
                    <a:pt x="345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5" name="Google Shape;4275;p79"/>
            <p:cNvSpPr/>
            <p:nvPr/>
          </p:nvSpPr>
          <p:spPr>
            <a:xfrm>
              <a:off x="3284962" y="1268920"/>
              <a:ext cx="26053" cy="54385"/>
            </a:xfrm>
            <a:custGeom>
              <a:avLst/>
              <a:gdLst/>
              <a:ahLst/>
              <a:cxnLst/>
              <a:rect l="l" t="t" r="r" b="b"/>
              <a:pathLst>
                <a:path w="560" h="1169" extrusionOk="0">
                  <a:moveTo>
                    <a:pt x="348" y="1"/>
                  </a:moveTo>
                  <a:cubicBezTo>
                    <a:pt x="220" y="1"/>
                    <a:pt x="94" y="235"/>
                    <a:pt x="48" y="549"/>
                  </a:cubicBezTo>
                  <a:cubicBezTo>
                    <a:pt x="0" y="870"/>
                    <a:pt x="84" y="1144"/>
                    <a:pt x="203" y="1168"/>
                  </a:cubicBezTo>
                  <a:cubicBezTo>
                    <a:pt x="206" y="1168"/>
                    <a:pt x="209" y="1168"/>
                    <a:pt x="212" y="1168"/>
                  </a:cubicBezTo>
                  <a:cubicBezTo>
                    <a:pt x="340" y="1168"/>
                    <a:pt x="466" y="934"/>
                    <a:pt x="512" y="608"/>
                  </a:cubicBezTo>
                  <a:cubicBezTo>
                    <a:pt x="560" y="287"/>
                    <a:pt x="500" y="13"/>
                    <a:pt x="358" y="1"/>
                  </a:cubicBezTo>
                  <a:cubicBezTo>
                    <a:pt x="354" y="1"/>
                    <a:pt x="351" y="1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6" name="Google Shape;4276;p79"/>
            <p:cNvSpPr/>
            <p:nvPr/>
          </p:nvSpPr>
          <p:spPr>
            <a:xfrm>
              <a:off x="3294918" y="1307721"/>
              <a:ext cx="28286" cy="72063"/>
            </a:xfrm>
            <a:custGeom>
              <a:avLst/>
              <a:gdLst/>
              <a:ahLst/>
              <a:cxnLst/>
              <a:rect l="l" t="t" r="r" b="b"/>
              <a:pathLst>
                <a:path w="608" h="1549" extrusionOk="0">
                  <a:moveTo>
                    <a:pt x="608" y="1"/>
                  </a:moveTo>
                  <a:lnTo>
                    <a:pt x="608" y="1"/>
                  </a:lnTo>
                  <a:cubicBezTo>
                    <a:pt x="489" y="179"/>
                    <a:pt x="382" y="370"/>
                    <a:pt x="286" y="548"/>
                  </a:cubicBezTo>
                  <a:cubicBezTo>
                    <a:pt x="191" y="739"/>
                    <a:pt x="84" y="941"/>
                    <a:pt x="13" y="1144"/>
                  </a:cubicBezTo>
                  <a:lnTo>
                    <a:pt x="1" y="1191"/>
                  </a:lnTo>
                  <a:lnTo>
                    <a:pt x="24" y="1227"/>
                  </a:lnTo>
                  <a:cubicBezTo>
                    <a:pt x="191" y="1346"/>
                    <a:pt x="370" y="1441"/>
                    <a:pt x="560" y="1548"/>
                  </a:cubicBezTo>
                  <a:cubicBezTo>
                    <a:pt x="428" y="1416"/>
                    <a:pt x="276" y="1285"/>
                    <a:pt x="122" y="1162"/>
                  </a:cubicBezTo>
                  <a:lnTo>
                    <a:pt x="122" y="1162"/>
                  </a:lnTo>
                  <a:cubicBezTo>
                    <a:pt x="213" y="981"/>
                    <a:pt x="303" y="800"/>
                    <a:pt x="382" y="608"/>
                  </a:cubicBezTo>
                  <a:cubicBezTo>
                    <a:pt x="477" y="417"/>
                    <a:pt x="548" y="215"/>
                    <a:pt x="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7" name="Google Shape;4277;p79"/>
            <p:cNvSpPr/>
            <p:nvPr/>
          </p:nvSpPr>
          <p:spPr>
            <a:xfrm>
              <a:off x="3247836" y="1210904"/>
              <a:ext cx="75925" cy="37032"/>
            </a:xfrm>
            <a:custGeom>
              <a:avLst/>
              <a:gdLst/>
              <a:ahLst/>
              <a:cxnLst/>
              <a:rect l="l" t="t" r="r" b="b"/>
              <a:pathLst>
                <a:path w="1632" h="796" extrusionOk="0">
                  <a:moveTo>
                    <a:pt x="821" y="1"/>
                  </a:moveTo>
                  <a:cubicBezTo>
                    <a:pt x="676" y="1"/>
                    <a:pt x="533" y="28"/>
                    <a:pt x="417" y="81"/>
                  </a:cubicBezTo>
                  <a:cubicBezTo>
                    <a:pt x="251" y="165"/>
                    <a:pt x="108" y="272"/>
                    <a:pt x="1" y="415"/>
                  </a:cubicBezTo>
                  <a:cubicBezTo>
                    <a:pt x="167" y="367"/>
                    <a:pt x="322" y="319"/>
                    <a:pt x="465" y="296"/>
                  </a:cubicBezTo>
                  <a:cubicBezTo>
                    <a:pt x="548" y="275"/>
                    <a:pt x="635" y="262"/>
                    <a:pt x="719" y="262"/>
                  </a:cubicBezTo>
                  <a:cubicBezTo>
                    <a:pt x="780" y="262"/>
                    <a:pt x="839" y="269"/>
                    <a:pt x="894" y="284"/>
                  </a:cubicBezTo>
                  <a:cubicBezTo>
                    <a:pt x="1025" y="307"/>
                    <a:pt x="1156" y="355"/>
                    <a:pt x="1275" y="462"/>
                  </a:cubicBezTo>
                  <a:lnTo>
                    <a:pt x="1322" y="486"/>
                  </a:lnTo>
                  <a:lnTo>
                    <a:pt x="1370" y="534"/>
                  </a:lnTo>
                  <a:lnTo>
                    <a:pt x="1453" y="617"/>
                  </a:lnTo>
                  <a:lnTo>
                    <a:pt x="1632" y="796"/>
                  </a:lnTo>
                  <a:cubicBezTo>
                    <a:pt x="1632" y="712"/>
                    <a:pt x="1608" y="641"/>
                    <a:pt x="1572" y="546"/>
                  </a:cubicBezTo>
                  <a:lnTo>
                    <a:pt x="1513" y="427"/>
                  </a:lnTo>
                  <a:lnTo>
                    <a:pt x="1489" y="367"/>
                  </a:lnTo>
                  <a:lnTo>
                    <a:pt x="1441" y="307"/>
                  </a:lnTo>
                  <a:cubicBezTo>
                    <a:pt x="1334" y="165"/>
                    <a:pt x="1156" y="46"/>
                    <a:pt x="965" y="10"/>
                  </a:cubicBezTo>
                  <a:cubicBezTo>
                    <a:pt x="917" y="4"/>
                    <a:pt x="869" y="1"/>
                    <a:pt x="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8" name="Google Shape;4278;p79"/>
            <p:cNvSpPr/>
            <p:nvPr/>
          </p:nvSpPr>
          <p:spPr>
            <a:xfrm>
              <a:off x="3404064" y="1227560"/>
              <a:ext cx="102489" cy="44755"/>
            </a:xfrm>
            <a:custGeom>
              <a:avLst/>
              <a:gdLst/>
              <a:ahLst/>
              <a:cxnLst/>
              <a:rect l="l" t="t" r="r" b="b"/>
              <a:pathLst>
                <a:path w="2203" h="962" extrusionOk="0">
                  <a:moveTo>
                    <a:pt x="973" y="0"/>
                  </a:moveTo>
                  <a:cubicBezTo>
                    <a:pt x="820" y="0"/>
                    <a:pt x="667" y="32"/>
                    <a:pt x="524" y="92"/>
                  </a:cubicBezTo>
                  <a:cubicBezTo>
                    <a:pt x="322" y="176"/>
                    <a:pt x="119" y="330"/>
                    <a:pt x="0" y="521"/>
                  </a:cubicBezTo>
                  <a:cubicBezTo>
                    <a:pt x="203" y="414"/>
                    <a:pt x="393" y="330"/>
                    <a:pt x="584" y="283"/>
                  </a:cubicBezTo>
                  <a:cubicBezTo>
                    <a:pt x="679" y="259"/>
                    <a:pt x="777" y="247"/>
                    <a:pt x="875" y="247"/>
                  </a:cubicBezTo>
                  <a:cubicBezTo>
                    <a:pt x="974" y="247"/>
                    <a:pt x="1072" y="259"/>
                    <a:pt x="1167" y="283"/>
                  </a:cubicBezTo>
                  <a:cubicBezTo>
                    <a:pt x="1250" y="307"/>
                    <a:pt x="1346" y="330"/>
                    <a:pt x="1429" y="390"/>
                  </a:cubicBezTo>
                  <a:cubicBezTo>
                    <a:pt x="1536" y="426"/>
                    <a:pt x="1608" y="509"/>
                    <a:pt x="1703" y="545"/>
                  </a:cubicBezTo>
                  <a:cubicBezTo>
                    <a:pt x="1786" y="604"/>
                    <a:pt x="1869" y="664"/>
                    <a:pt x="1953" y="747"/>
                  </a:cubicBezTo>
                  <a:cubicBezTo>
                    <a:pt x="2048" y="819"/>
                    <a:pt x="2120" y="890"/>
                    <a:pt x="2203" y="962"/>
                  </a:cubicBezTo>
                  <a:cubicBezTo>
                    <a:pt x="2167" y="854"/>
                    <a:pt x="2120" y="771"/>
                    <a:pt x="2060" y="664"/>
                  </a:cubicBezTo>
                  <a:cubicBezTo>
                    <a:pt x="2000" y="581"/>
                    <a:pt x="1929" y="485"/>
                    <a:pt x="1846" y="402"/>
                  </a:cubicBezTo>
                  <a:cubicBezTo>
                    <a:pt x="1691" y="235"/>
                    <a:pt x="1477" y="104"/>
                    <a:pt x="1238" y="33"/>
                  </a:cubicBezTo>
                  <a:cubicBezTo>
                    <a:pt x="1151" y="11"/>
                    <a:pt x="1062" y="0"/>
                    <a:pt x="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9" name="Google Shape;4279;p79"/>
            <p:cNvSpPr/>
            <p:nvPr/>
          </p:nvSpPr>
          <p:spPr>
            <a:xfrm>
              <a:off x="3294360" y="1419053"/>
              <a:ext cx="148500" cy="34985"/>
            </a:xfrm>
            <a:custGeom>
              <a:avLst/>
              <a:gdLst/>
              <a:ahLst/>
              <a:cxnLst/>
              <a:rect l="l" t="t" r="r" b="b"/>
              <a:pathLst>
                <a:path w="3192" h="752" extrusionOk="0">
                  <a:moveTo>
                    <a:pt x="1" y="1"/>
                  </a:moveTo>
                  <a:cubicBezTo>
                    <a:pt x="1" y="1"/>
                    <a:pt x="859" y="751"/>
                    <a:pt x="1850" y="751"/>
                  </a:cubicBezTo>
                  <a:cubicBezTo>
                    <a:pt x="2292" y="751"/>
                    <a:pt x="2761" y="601"/>
                    <a:pt x="3192" y="1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0" name="Google Shape;4280;p79"/>
            <p:cNvSpPr/>
            <p:nvPr/>
          </p:nvSpPr>
          <p:spPr>
            <a:xfrm>
              <a:off x="3589601" y="1278550"/>
              <a:ext cx="43266" cy="73552"/>
            </a:xfrm>
            <a:custGeom>
              <a:avLst/>
              <a:gdLst/>
              <a:ahLst/>
              <a:cxnLst/>
              <a:rect l="l" t="t" r="r" b="b"/>
              <a:pathLst>
                <a:path w="930" h="1581" extrusionOk="0">
                  <a:moveTo>
                    <a:pt x="648" y="1"/>
                  </a:moveTo>
                  <a:cubicBezTo>
                    <a:pt x="638" y="1"/>
                    <a:pt x="628" y="3"/>
                    <a:pt x="620" y="8"/>
                  </a:cubicBezTo>
                  <a:cubicBezTo>
                    <a:pt x="572" y="8"/>
                    <a:pt x="525" y="20"/>
                    <a:pt x="501" y="44"/>
                  </a:cubicBezTo>
                  <a:cubicBezTo>
                    <a:pt x="441" y="104"/>
                    <a:pt x="394" y="163"/>
                    <a:pt x="346" y="223"/>
                  </a:cubicBezTo>
                  <a:cubicBezTo>
                    <a:pt x="275" y="366"/>
                    <a:pt x="215" y="497"/>
                    <a:pt x="156" y="628"/>
                  </a:cubicBezTo>
                  <a:cubicBezTo>
                    <a:pt x="96" y="758"/>
                    <a:pt x="48" y="901"/>
                    <a:pt x="25" y="1044"/>
                  </a:cubicBezTo>
                  <a:lnTo>
                    <a:pt x="1" y="1092"/>
                  </a:lnTo>
                  <a:lnTo>
                    <a:pt x="48" y="1104"/>
                  </a:lnTo>
                  <a:cubicBezTo>
                    <a:pt x="96" y="1139"/>
                    <a:pt x="156" y="1151"/>
                    <a:pt x="203" y="1175"/>
                  </a:cubicBezTo>
                  <a:cubicBezTo>
                    <a:pt x="239" y="1211"/>
                    <a:pt x="298" y="1235"/>
                    <a:pt x="322" y="1282"/>
                  </a:cubicBezTo>
                  <a:cubicBezTo>
                    <a:pt x="334" y="1330"/>
                    <a:pt x="346" y="1390"/>
                    <a:pt x="322" y="1437"/>
                  </a:cubicBezTo>
                  <a:cubicBezTo>
                    <a:pt x="287" y="1497"/>
                    <a:pt x="263" y="1532"/>
                    <a:pt x="215" y="1580"/>
                  </a:cubicBezTo>
                  <a:cubicBezTo>
                    <a:pt x="275" y="1556"/>
                    <a:pt x="322" y="1509"/>
                    <a:pt x="334" y="1437"/>
                  </a:cubicBezTo>
                  <a:cubicBezTo>
                    <a:pt x="382" y="1390"/>
                    <a:pt x="394" y="1294"/>
                    <a:pt x="358" y="1235"/>
                  </a:cubicBezTo>
                  <a:cubicBezTo>
                    <a:pt x="346" y="1175"/>
                    <a:pt x="287" y="1139"/>
                    <a:pt x="239" y="1092"/>
                  </a:cubicBezTo>
                  <a:cubicBezTo>
                    <a:pt x="193" y="1064"/>
                    <a:pt x="161" y="1044"/>
                    <a:pt x="122" y="1019"/>
                  </a:cubicBezTo>
                  <a:lnTo>
                    <a:pt x="122" y="1019"/>
                  </a:lnTo>
                  <a:cubicBezTo>
                    <a:pt x="167" y="901"/>
                    <a:pt x="220" y="782"/>
                    <a:pt x="263" y="663"/>
                  </a:cubicBezTo>
                  <a:cubicBezTo>
                    <a:pt x="322" y="544"/>
                    <a:pt x="358" y="401"/>
                    <a:pt x="441" y="282"/>
                  </a:cubicBezTo>
                  <a:cubicBezTo>
                    <a:pt x="500" y="194"/>
                    <a:pt x="584" y="89"/>
                    <a:pt x="658" y="89"/>
                  </a:cubicBezTo>
                  <a:cubicBezTo>
                    <a:pt x="674" y="89"/>
                    <a:pt x="689" y="93"/>
                    <a:pt x="703" y="104"/>
                  </a:cubicBezTo>
                  <a:cubicBezTo>
                    <a:pt x="810" y="175"/>
                    <a:pt x="870" y="318"/>
                    <a:pt x="929" y="449"/>
                  </a:cubicBezTo>
                  <a:cubicBezTo>
                    <a:pt x="918" y="377"/>
                    <a:pt x="894" y="318"/>
                    <a:pt x="870" y="235"/>
                  </a:cubicBezTo>
                  <a:cubicBezTo>
                    <a:pt x="858" y="163"/>
                    <a:pt x="810" y="104"/>
                    <a:pt x="751" y="44"/>
                  </a:cubicBezTo>
                  <a:cubicBezTo>
                    <a:pt x="723" y="26"/>
                    <a:pt x="682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1" name="Google Shape;4281;p79"/>
            <p:cNvSpPr/>
            <p:nvPr/>
          </p:nvSpPr>
          <p:spPr>
            <a:xfrm>
              <a:off x="2676754" y="3922229"/>
              <a:ext cx="115236" cy="292533"/>
            </a:xfrm>
            <a:custGeom>
              <a:avLst/>
              <a:gdLst/>
              <a:ahLst/>
              <a:cxnLst/>
              <a:rect l="l" t="t" r="r" b="b"/>
              <a:pathLst>
                <a:path w="2477" h="6288" extrusionOk="0">
                  <a:moveTo>
                    <a:pt x="1225" y="1"/>
                  </a:moveTo>
                  <a:cubicBezTo>
                    <a:pt x="1217" y="1"/>
                    <a:pt x="1210" y="1"/>
                    <a:pt x="1203" y="1"/>
                  </a:cubicBezTo>
                  <a:cubicBezTo>
                    <a:pt x="536" y="13"/>
                    <a:pt x="0" y="549"/>
                    <a:pt x="12" y="1227"/>
                  </a:cubicBezTo>
                  <a:lnTo>
                    <a:pt x="60" y="5097"/>
                  </a:lnTo>
                  <a:cubicBezTo>
                    <a:pt x="72" y="5756"/>
                    <a:pt x="596" y="6288"/>
                    <a:pt x="1252" y="6288"/>
                  </a:cubicBezTo>
                  <a:cubicBezTo>
                    <a:pt x="1260" y="6288"/>
                    <a:pt x="1267" y="6288"/>
                    <a:pt x="1274" y="6287"/>
                  </a:cubicBezTo>
                  <a:cubicBezTo>
                    <a:pt x="1941" y="6264"/>
                    <a:pt x="2477" y="5728"/>
                    <a:pt x="2465" y="5061"/>
                  </a:cubicBezTo>
                  <a:lnTo>
                    <a:pt x="2417" y="1192"/>
                  </a:lnTo>
                  <a:cubicBezTo>
                    <a:pt x="2405" y="532"/>
                    <a:pt x="1881" y="1"/>
                    <a:pt x="1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2" name="Google Shape;4282;p79"/>
            <p:cNvSpPr/>
            <p:nvPr/>
          </p:nvSpPr>
          <p:spPr>
            <a:xfrm>
              <a:off x="1894035" y="3931673"/>
              <a:ext cx="115841" cy="292487"/>
            </a:xfrm>
            <a:custGeom>
              <a:avLst/>
              <a:gdLst/>
              <a:ahLst/>
              <a:cxnLst/>
              <a:rect l="l" t="t" r="r" b="b"/>
              <a:pathLst>
                <a:path w="2490" h="6287" extrusionOk="0">
                  <a:moveTo>
                    <a:pt x="1225" y="0"/>
                  </a:moveTo>
                  <a:cubicBezTo>
                    <a:pt x="1218" y="0"/>
                    <a:pt x="1211" y="0"/>
                    <a:pt x="1203" y="0"/>
                  </a:cubicBezTo>
                  <a:cubicBezTo>
                    <a:pt x="537" y="24"/>
                    <a:pt x="1" y="560"/>
                    <a:pt x="13" y="1227"/>
                  </a:cubicBezTo>
                  <a:lnTo>
                    <a:pt x="60" y="5096"/>
                  </a:lnTo>
                  <a:cubicBezTo>
                    <a:pt x="72" y="5756"/>
                    <a:pt x="596" y="6287"/>
                    <a:pt x="1264" y="6287"/>
                  </a:cubicBezTo>
                  <a:cubicBezTo>
                    <a:pt x="1272" y="6287"/>
                    <a:pt x="1279" y="6287"/>
                    <a:pt x="1287" y="6287"/>
                  </a:cubicBezTo>
                  <a:cubicBezTo>
                    <a:pt x="1953" y="6275"/>
                    <a:pt x="2489" y="5739"/>
                    <a:pt x="2477" y="5060"/>
                  </a:cubicBezTo>
                  <a:lnTo>
                    <a:pt x="2430" y="1191"/>
                  </a:lnTo>
                  <a:cubicBezTo>
                    <a:pt x="2418" y="531"/>
                    <a:pt x="1894" y="0"/>
                    <a:pt x="1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3" name="Google Shape;4283;p79"/>
            <p:cNvSpPr/>
            <p:nvPr/>
          </p:nvSpPr>
          <p:spPr>
            <a:xfrm>
              <a:off x="1895710" y="2713582"/>
              <a:ext cx="859689" cy="1450199"/>
            </a:xfrm>
            <a:custGeom>
              <a:avLst/>
              <a:gdLst/>
              <a:ahLst/>
              <a:cxnLst/>
              <a:rect l="l" t="t" r="r" b="b"/>
              <a:pathLst>
                <a:path w="18479" h="31172" extrusionOk="0">
                  <a:moveTo>
                    <a:pt x="15785" y="0"/>
                  </a:moveTo>
                  <a:cubicBezTo>
                    <a:pt x="15770" y="0"/>
                    <a:pt x="15755" y="0"/>
                    <a:pt x="15741" y="1"/>
                  </a:cubicBezTo>
                  <a:lnTo>
                    <a:pt x="2691" y="155"/>
                  </a:lnTo>
                  <a:cubicBezTo>
                    <a:pt x="1191" y="179"/>
                    <a:pt x="0" y="1394"/>
                    <a:pt x="12" y="2894"/>
                  </a:cubicBezTo>
                  <a:lnTo>
                    <a:pt x="1215" y="28492"/>
                  </a:lnTo>
                  <a:cubicBezTo>
                    <a:pt x="1227" y="29989"/>
                    <a:pt x="2429" y="31171"/>
                    <a:pt x="3909" y="31171"/>
                  </a:cubicBezTo>
                  <a:cubicBezTo>
                    <a:pt x="3924" y="31171"/>
                    <a:pt x="3939" y="31171"/>
                    <a:pt x="3953" y="31171"/>
                  </a:cubicBezTo>
                  <a:lnTo>
                    <a:pt x="15205" y="31040"/>
                  </a:lnTo>
                  <a:cubicBezTo>
                    <a:pt x="16705" y="31028"/>
                    <a:pt x="17896" y="29802"/>
                    <a:pt x="17884" y="28302"/>
                  </a:cubicBezTo>
                  <a:lnTo>
                    <a:pt x="18479" y="2679"/>
                  </a:lnTo>
                  <a:cubicBezTo>
                    <a:pt x="18467" y="1182"/>
                    <a:pt x="17265" y="0"/>
                    <a:pt x="15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4" name="Google Shape;4284;p79"/>
            <p:cNvSpPr/>
            <p:nvPr/>
          </p:nvSpPr>
          <p:spPr>
            <a:xfrm>
              <a:off x="1793218" y="2648216"/>
              <a:ext cx="1062434" cy="207769"/>
            </a:xfrm>
            <a:custGeom>
              <a:avLst/>
              <a:gdLst/>
              <a:ahLst/>
              <a:cxnLst/>
              <a:rect l="l" t="t" r="r" b="b"/>
              <a:pathLst>
                <a:path w="22837" h="4466" extrusionOk="0">
                  <a:moveTo>
                    <a:pt x="22051" y="1"/>
                  </a:moveTo>
                  <a:lnTo>
                    <a:pt x="739" y="251"/>
                  </a:lnTo>
                  <a:cubicBezTo>
                    <a:pt x="322" y="251"/>
                    <a:pt x="1" y="596"/>
                    <a:pt x="1" y="1013"/>
                  </a:cubicBezTo>
                  <a:lnTo>
                    <a:pt x="25" y="3727"/>
                  </a:lnTo>
                  <a:cubicBezTo>
                    <a:pt x="25" y="4144"/>
                    <a:pt x="370" y="4465"/>
                    <a:pt x="787" y="4465"/>
                  </a:cubicBezTo>
                  <a:lnTo>
                    <a:pt x="22099" y="4215"/>
                  </a:lnTo>
                  <a:cubicBezTo>
                    <a:pt x="22516" y="4215"/>
                    <a:pt x="22837" y="3870"/>
                    <a:pt x="22837" y="3453"/>
                  </a:cubicBezTo>
                  <a:lnTo>
                    <a:pt x="22813" y="751"/>
                  </a:lnTo>
                  <a:cubicBezTo>
                    <a:pt x="22813" y="334"/>
                    <a:pt x="22468" y="1"/>
                    <a:pt x="22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5" name="Google Shape;4285;p79"/>
            <p:cNvSpPr/>
            <p:nvPr/>
          </p:nvSpPr>
          <p:spPr>
            <a:xfrm>
              <a:off x="2329453" y="3089124"/>
              <a:ext cx="115795" cy="72063"/>
            </a:xfrm>
            <a:custGeom>
              <a:avLst/>
              <a:gdLst/>
              <a:ahLst/>
              <a:cxnLst/>
              <a:rect l="l" t="t" r="r" b="b"/>
              <a:pathLst>
                <a:path w="2489" h="1549" extrusionOk="0">
                  <a:moveTo>
                    <a:pt x="2488" y="1"/>
                  </a:moveTo>
                  <a:lnTo>
                    <a:pt x="0" y="1477"/>
                  </a:lnTo>
                  <a:lnTo>
                    <a:pt x="1881" y="1549"/>
                  </a:lnTo>
                  <a:lnTo>
                    <a:pt x="24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6" name="Google Shape;4286;p79"/>
            <p:cNvSpPr/>
            <p:nvPr/>
          </p:nvSpPr>
          <p:spPr>
            <a:xfrm>
              <a:off x="2286232" y="3047578"/>
              <a:ext cx="142405" cy="104210"/>
            </a:xfrm>
            <a:custGeom>
              <a:avLst/>
              <a:gdLst/>
              <a:ahLst/>
              <a:cxnLst/>
              <a:rect l="l" t="t" r="r" b="b"/>
              <a:pathLst>
                <a:path w="3061" h="2240" extrusionOk="0">
                  <a:moveTo>
                    <a:pt x="2084" y="1"/>
                  </a:moveTo>
                  <a:lnTo>
                    <a:pt x="0" y="25"/>
                  </a:lnTo>
                  <a:cubicBezTo>
                    <a:pt x="0" y="25"/>
                    <a:pt x="191" y="25"/>
                    <a:pt x="512" y="477"/>
                  </a:cubicBezTo>
                  <a:cubicBezTo>
                    <a:pt x="834" y="953"/>
                    <a:pt x="1512" y="2239"/>
                    <a:pt x="1512" y="2239"/>
                  </a:cubicBezTo>
                  <a:lnTo>
                    <a:pt x="2775" y="1668"/>
                  </a:lnTo>
                  <a:lnTo>
                    <a:pt x="3060" y="1180"/>
                  </a:lnTo>
                  <a:cubicBezTo>
                    <a:pt x="3060" y="1180"/>
                    <a:pt x="2525" y="84"/>
                    <a:pt x="2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7" name="Google Shape;4287;p79"/>
            <p:cNvSpPr/>
            <p:nvPr/>
          </p:nvSpPr>
          <p:spPr>
            <a:xfrm>
              <a:off x="2209235" y="3051951"/>
              <a:ext cx="116353" cy="128635"/>
            </a:xfrm>
            <a:custGeom>
              <a:avLst/>
              <a:gdLst/>
              <a:ahLst/>
              <a:cxnLst/>
              <a:rect l="l" t="t" r="r" b="b"/>
              <a:pathLst>
                <a:path w="2501" h="2765" extrusionOk="0">
                  <a:moveTo>
                    <a:pt x="1450" y="0"/>
                  </a:moveTo>
                  <a:cubicBezTo>
                    <a:pt x="1198" y="0"/>
                    <a:pt x="965" y="264"/>
                    <a:pt x="965" y="264"/>
                  </a:cubicBezTo>
                  <a:lnTo>
                    <a:pt x="0" y="1871"/>
                  </a:lnTo>
                  <a:lnTo>
                    <a:pt x="1608" y="2764"/>
                  </a:lnTo>
                  <a:lnTo>
                    <a:pt x="2501" y="1193"/>
                  </a:lnTo>
                  <a:cubicBezTo>
                    <a:pt x="2501" y="1193"/>
                    <a:pt x="1965" y="264"/>
                    <a:pt x="1643" y="62"/>
                  </a:cubicBezTo>
                  <a:cubicBezTo>
                    <a:pt x="1580" y="18"/>
                    <a:pt x="1514" y="0"/>
                    <a:pt x="1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8" name="Google Shape;4288;p79"/>
            <p:cNvSpPr/>
            <p:nvPr/>
          </p:nvSpPr>
          <p:spPr>
            <a:xfrm>
              <a:off x="2337734" y="3249213"/>
              <a:ext cx="51035" cy="134683"/>
            </a:xfrm>
            <a:custGeom>
              <a:avLst/>
              <a:gdLst/>
              <a:ahLst/>
              <a:cxnLst/>
              <a:rect l="l" t="t" r="r" b="b"/>
              <a:pathLst>
                <a:path w="1097" h="2895" extrusionOk="0">
                  <a:moveTo>
                    <a:pt x="953" y="1"/>
                  </a:moveTo>
                  <a:lnTo>
                    <a:pt x="1" y="1620"/>
                  </a:lnTo>
                  <a:lnTo>
                    <a:pt x="1096" y="2894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9" name="Google Shape;4289;p79"/>
            <p:cNvSpPr/>
            <p:nvPr/>
          </p:nvSpPr>
          <p:spPr>
            <a:xfrm>
              <a:off x="2369882" y="3263077"/>
              <a:ext cx="129658" cy="100396"/>
            </a:xfrm>
            <a:custGeom>
              <a:avLst/>
              <a:gdLst/>
              <a:ahLst/>
              <a:cxnLst/>
              <a:rect l="l" t="t" r="r" b="b"/>
              <a:pathLst>
                <a:path w="2787" h="2158" extrusionOk="0">
                  <a:moveTo>
                    <a:pt x="2786" y="0"/>
                  </a:moveTo>
                  <a:lnTo>
                    <a:pt x="2786" y="1"/>
                  </a:lnTo>
                  <a:lnTo>
                    <a:pt x="2786" y="1"/>
                  </a:lnTo>
                  <a:cubicBezTo>
                    <a:pt x="2786" y="1"/>
                    <a:pt x="2786" y="1"/>
                    <a:pt x="2786" y="0"/>
                  </a:cubicBezTo>
                  <a:close/>
                  <a:moveTo>
                    <a:pt x="2786" y="1"/>
                  </a:moveTo>
                  <a:lnTo>
                    <a:pt x="2786" y="1"/>
                  </a:lnTo>
                  <a:cubicBezTo>
                    <a:pt x="2784" y="4"/>
                    <a:pt x="2686" y="180"/>
                    <a:pt x="2131" y="239"/>
                  </a:cubicBezTo>
                  <a:cubicBezTo>
                    <a:pt x="1723" y="281"/>
                    <a:pt x="866" y="287"/>
                    <a:pt x="409" y="287"/>
                  </a:cubicBezTo>
                  <a:cubicBezTo>
                    <a:pt x="226" y="287"/>
                    <a:pt x="107" y="286"/>
                    <a:pt x="107" y="286"/>
                  </a:cubicBezTo>
                  <a:lnTo>
                    <a:pt x="0" y="1667"/>
                  </a:lnTo>
                  <a:lnTo>
                    <a:pt x="298" y="2156"/>
                  </a:lnTo>
                  <a:cubicBezTo>
                    <a:pt x="298" y="2156"/>
                    <a:pt x="352" y="2158"/>
                    <a:pt x="439" y="2158"/>
                  </a:cubicBezTo>
                  <a:cubicBezTo>
                    <a:pt x="768" y="2158"/>
                    <a:pt x="1570" y="2128"/>
                    <a:pt x="1786" y="1846"/>
                  </a:cubicBezTo>
                  <a:lnTo>
                    <a:pt x="2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0" name="Google Shape;4290;p79"/>
            <p:cNvSpPr/>
            <p:nvPr/>
          </p:nvSpPr>
          <p:spPr>
            <a:xfrm>
              <a:off x="2383700" y="3151745"/>
              <a:ext cx="125797" cy="117469"/>
            </a:xfrm>
            <a:custGeom>
              <a:avLst/>
              <a:gdLst/>
              <a:ahLst/>
              <a:cxnLst/>
              <a:rect l="l" t="t" r="r" b="b"/>
              <a:pathLst>
                <a:path w="2704" h="2525" extrusionOk="0">
                  <a:moveTo>
                    <a:pt x="1549" y="0"/>
                  </a:moveTo>
                  <a:lnTo>
                    <a:pt x="1" y="1000"/>
                  </a:lnTo>
                  <a:lnTo>
                    <a:pt x="965" y="2524"/>
                  </a:lnTo>
                  <a:cubicBezTo>
                    <a:pt x="965" y="2524"/>
                    <a:pt x="2025" y="2501"/>
                    <a:pt x="2370" y="2322"/>
                  </a:cubicBezTo>
                  <a:cubicBezTo>
                    <a:pt x="2704" y="2155"/>
                    <a:pt x="2513" y="1620"/>
                    <a:pt x="2513" y="1620"/>
                  </a:cubicBezTo>
                  <a:lnTo>
                    <a:pt x="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1" name="Google Shape;4291;p79"/>
            <p:cNvSpPr/>
            <p:nvPr/>
          </p:nvSpPr>
          <p:spPr>
            <a:xfrm>
              <a:off x="2162153" y="3171146"/>
              <a:ext cx="118586" cy="75925"/>
            </a:xfrm>
            <a:custGeom>
              <a:avLst/>
              <a:gdLst/>
              <a:ahLst/>
              <a:cxnLst/>
              <a:rect l="l" t="t" r="r" b="b"/>
              <a:pathLst>
                <a:path w="2549" h="1632" extrusionOk="0">
                  <a:moveTo>
                    <a:pt x="1632" y="0"/>
                  </a:moveTo>
                  <a:lnTo>
                    <a:pt x="0" y="298"/>
                  </a:lnTo>
                  <a:lnTo>
                    <a:pt x="2548" y="1631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2" name="Google Shape;4292;p79"/>
            <p:cNvSpPr/>
            <p:nvPr/>
          </p:nvSpPr>
          <p:spPr>
            <a:xfrm>
              <a:off x="2151638" y="3190500"/>
              <a:ext cx="109700" cy="150733"/>
            </a:xfrm>
            <a:custGeom>
              <a:avLst/>
              <a:gdLst/>
              <a:ahLst/>
              <a:cxnLst/>
              <a:rect l="l" t="t" r="r" b="b"/>
              <a:pathLst>
                <a:path w="2358" h="3240" extrusionOk="0">
                  <a:moveTo>
                    <a:pt x="1227" y="1"/>
                  </a:moveTo>
                  <a:lnTo>
                    <a:pt x="655" y="13"/>
                  </a:lnTo>
                  <a:cubicBezTo>
                    <a:pt x="655" y="13"/>
                    <a:pt x="0" y="1060"/>
                    <a:pt x="167" y="1453"/>
                  </a:cubicBezTo>
                  <a:lnTo>
                    <a:pt x="1249" y="3237"/>
                  </a:lnTo>
                  <a:lnTo>
                    <a:pt x="1249" y="3237"/>
                  </a:lnTo>
                  <a:cubicBezTo>
                    <a:pt x="1237" y="3216"/>
                    <a:pt x="1159" y="3049"/>
                    <a:pt x="1381" y="2561"/>
                  </a:cubicBezTo>
                  <a:cubicBezTo>
                    <a:pt x="1619" y="2049"/>
                    <a:pt x="2358" y="787"/>
                    <a:pt x="2358" y="787"/>
                  </a:cubicBezTo>
                  <a:lnTo>
                    <a:pt x="1227" y="1"/>
                  </a:lnTo>
                  <a:close/>
                  <a:moveTo>
                    <a:pt x="1249" y="3237"/>
                  </a:moveTo>
                  <a:cubicBezTo>
                    <a:pt x="1250" y="3239"/>
                    <a:pt x="1250" y="3239"/>
                    <a:pt x="1250" y="3239"/>
                  </a:cubicBezTo>
                  <a:lnTo>
                    <a:pt x="1249" y="32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3" name="Google Shape;4293;p79"/>
            <p:cNvSpPr/>
            <p:nvPr/>
          </p:nvSpPr>
          <p:spPr>
            <a:xfrm>
              <a:off x="2214771" y="3274708"/>
              <a:ext cx="111933" cy="85881"/>
            </a:xfrm>
            <a:custGeom>
              <a:avLst/>
              <a:gdLst/>
              <a:ahLst/>
              <a:cxnLst/>
              <a:rect l="l" t="t" r="r" b="b"/>
              <a:pathLst>
                <a:path w="2406" h="1846" extrusionOk="0">
                  <a:moveTo>
                    <a:pt x="2334" y="1"/>
                  </a:moveTo>
                  <a:lnTo>
                    <a:pt x="536" y="60"/>
                  </a:lnTo>
                  <a:cubicBezTo>
                    <a:pt x="536" y="60"/>
                    <a:pt x="24" y="1001"/>
                    <a:pt x="12" y="1370"/>
                  </a:cubicBezTo>
                  <a:cubicBezTo>
                    <a:pt x="0" y="1751"/>
                    <a:pt x="548" y="1846"/>
                    <a:pt x="548" y="1846"/>
                  </a:cubicBezTo>
                  <a:lnTo>
                    <a:pt x="2406" y="1846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4" name="Google Shape;4294;p79"/>
            <p:cNvSpPr/>
            <p:nvPr/>
          </p:nvSpPr>
          <p:spPr>
            <a:xfrm>
              <a:off x="829939" y="1965198"/>
              <a:ext cx="742313" cy="2125101"/>
            </a:xfrm>
            <a:custGeom>
              <a:avLst/>
              <a:gdLst/>
              <a:ahLst/>
              <a:cxnLst/>
              <a:rect l="l" t="t" r="r" b="b"/>
              <a:pathLst>
                <a:path w="15956" h="45679" extrusionOk="0">
                  <a:moveTo>
                    <a:pt x="4525" y="0"/>
                  </a:moveTo>
                  <a:cubicBezTo>
                    <a:pt x="2660" y="0"/>
                    <a:pt x="1139" y="849"/>
                    <a:pt x="787" y="3406"/>
                  </a:cubicBezTo>
                  <a:cubicBezTo>
                    <a:pt x="1" y="9217"/>
                    <a:pt x="1299" y="45281"/>
                    <a:pt x="1299" y="45281"/>
                  </a:cubicBezTo>
                  <a:cubicBezTo>
                    <a:pt x="1299" y="45281"/>
                    <a:pt x="1737" y="45678"/>
                    <a:pt x="2972" y="45678"/>
                  </a:cubicBezTo>
                  <a:cubicBezTo>
                    <a:pt x="3499" y="45678"/>
                    <a:pt x="4170" y="45606"/>
                    <a:pt x="5013" y="45400"/>
                  </a:cubicBezTo>
                  <a:cubicBezTo>
                    <a:pt x="5502" y="43209"/>
                    <a:pt x="7752" y="13789"/>
                    <a:pt x="7752" y="13789"/>
                  </a:cubicBezTo>
                  <a:lnTo>
                    <a:pt x="8097" y="13789"/>
                  </a:lnTo>
                  <a:cubicBezTo>
                    <a:pt x="8097" y="13789"/>
                    <a:pt x="8514" y="19635"/>
                    <a:pt x="9550" y="25611"/>
                  </a:cubicBezTo>
                  <a:cubicBezTo>
                    <a:pt x="10657" y="31946"/>
                    <a:pt x="10550" y="40447"/>
                    <a:pt x="11300" y="44816"/>
                  </a:cubicBezTo>
                  <a:cubicBezTo>
                    <a:pt x="11531" y="45005"/>
                    <a:pt x="11936" y="45075"/>
                    <a:pt x="12406" y="45075"/>
                  </a:cubicBezTo>
                  <a:cubicBezTo>
                    <a:pt x="13678" y="45075"/>
                    <a:pt x="15419" y="44566"/>
                    <a:pt x="15419" y="44566"/>
                  </a:cubicBezTo>
                  <a:cubicBezTo>
                    <a:pt x="15955" y="26112"/>
                    <a:pt x="13229" y="3311"/>
                    <a:pt x="13229" y="3311"/>
                  </a:cubicBezTo>
                  <a:cubicBezTo>
                    <a:pt x="13229" y="3311"/>
                    <a:pt x="8207" y="0"/>
                    <a:pt x="4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5" name="Google Shape;4295;p79"/>
            <p:cNvSpPr/>
            <p:nvPr/>
          </p:nvSpPr>
          <p:spPr>
            <a:xfrm>
              <a:off x="1576090" y="1172010"/>
              <a:ext cx="250989" cy="357851"/>
            </a:xfrm>
            <a:custGeom>
              <a:avLst/>
              <a:gdLst/>
              <a:ahLst/>
              <a:cxnLst/>
              <a:rect l="l" t="t" r="r" b="b"/>
              <a:pathLst>
                <a:path w="5395" h="7692" extrusionOk="0">
                  <a:moveTo>
                    <a:pt x="2191" y="0"/>
                  </a:moveTo>
                  <a:cubicBezTo>
                    <a:pt x="2191" y="0"/>
                    <a:pt x="393" y="3799"/>
                    <a:pt x="1" y="4811"/>
                  </a:cubicBezTo>
                  <a:cubicBezTo>
                    <a:pt x="810" y="5715"/>
                    <a:pt x="2489" y="7132"/>
                    <a:pt x="3668" y="7692"/>
                  </a:cubicBezTo>
                  <a:cubicBezTo>
                    <a:pt x="3489" y="7144"/>
                    <a:pt x="5382" y="2965"/>
                    <a:pt x="5394" y="2953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6" name="Google Shape;4296;p79"/>
            <p:cNvSpPr/>
            <p:nvPr/>
          </p:nvSpPr>
          <p:spPr>
            <a:xfrm>
              <a:off x="1368361" y="1383555"/>
              <a:ext cx="459224" cy="252664"/>
            </a:xfrm>
            <a:custGeom>
              <a:avLst/>
              <a:gdLst/>
              <a:ahLst/>
              <a:cxnLst/>
              <a:rect l="l" t="t" r="r" b="b"/>
              <a:pathLst>
                <a:path w="9871" h="5431" extrusionOk="0">
                  <a:moveTo>
                    <a:pt x="913" y="1"/>
                  </a:moveTo>
                  <a:cubicBezTo>
                    <a:pt x="359" y="1"/>
                    <a:pt x="1" y="14"/>
                    <a:pt x="1" y="14"/>
                  </a:cubicBezTo>
                  <a:lnTo>
                    <a:pt x="6121" y="5431"/>
                  </a:lnTo>
                  <a:lnTo>
                    <a:pt x="9871" y="4300"/>
                  </a:lnTo>
                  <a:cubicBezTo>
                    <a:pt x="9871" y="4300"/>
                    <a:pt x="8026" y="1764"/>
                    <a:pt x="6466" y="799"/>
                  </a:cubicBezTo>
                  <a:cubicBezTo>
                    <a:pt x="5328" y="96"/>
                    <a:pt x="2408" y="1"/>
                    <a:pt x="913" y="1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7" name="Google Shape;4297;p79"/>
            <p:cNvSpPr/>
            <p:nvPr/>
          </p:nvSpPr>
          <p:spPr>
            <a:xfrm>
              <a:off x="1539523" y="928829"/>
              <a:ext cx="547337" cy="557991"/>
            </a:xfrm>
            <a:custGeom>
              <a:avLst/>
              <a:gdLst/>
              <a:ahLst/>
              <a:cxnLst/>
              <a:rect l="l" t="t" r="r" b="b"/>
              <a:pathLst>
                <a:path w="11765" h="11994" extrusionOk="0">
                  <a:moveTo>
                    <a:pt x="7646" y="0"/>
                  </a:moveTo>
                  <a:cubicBezTo>
                    <a:pt x="5945" y="0"/>
                    <a:pt x="4501" y="1477"/>
                    <a:pt x="4501" y="1477"/>
                  </a:cubicBezTo>
                  <a:cubicBezTo>
                    <a:pt x="1" y="9192"/>
                    <a:pt x="2894" y="11109"/>
                    <a:pt x="4763" y="11788"/>
                  </a:cubicBezTo>
                  <a:cubicBezTo>
                    <a:pt x="5136" y="11928"/>
                    <a:pt x="5498" y="11994"/>
                    <a:pt x="5846" y="11994"/>
                  </a:cubicBezTo>
                  <a:cubicBezTo>
                    <a:pt x="7509" y="11994"/>
                    <a:pt x="8853" y="10496"/>
                    <a:pt x="9561" y="8478"/>
                  </a:cubicBezTo>
                  <a:cubicBezTo>
                    <a:pt x="10407" y="6037"/>
                    <a:pt x="11764" y="2477"/>
                    <a:pt x="9442" y="644"/>
                  </a:cubicBezTo>
                  <a:cubicBezTo>
                    <a:pt x="8845" y="175"/>
                    <a:pt x="8231" y="0"/>
                    <a:pt x="7646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8" name="Google Shape;4298;p79"/>
            <p:cNvSpPr/>
            <p:nvPr/>
          </p:nvSpPr>
          <p:spPr>
            <a:xfrm>
              <a:off x="1587163" y="1105853"/>
              <a:ext cx="105746" cy="143941"/>
            </a:xfrm>
            <a:custGeom>
              <a:avLst/>
              <a:gdLst/>
              <a:ahLst/>
              <a:cxnLst/>
              <a:rect l="l" t="t" r="r" b="b"/>
              <a:pathLst>
                <a:path w="2273" h="3094" extrusionOk="0">
                  <a:moveTo>
                    <a:pt x="1706" y="0"/>
                  </a:moveTo>
                  <a:cubicBezTo>
                    <a:pt x="1621" y="0"/>
                    <a:pt x="1521" y="9"/>
                    <a:pt x="1406" y="29"/>
                  </a:cubicBezTo>
                  <a:cubicBezTo>
                    <a:pt x="286" y="208"/>
                    <a:pt x="1" y="2792"/>
                    <a:pt x="1096" y="3077"/>
                  </a:cubicBezTo>
                  <a:cubicBezTo>
                    <a:pt x="1143" y="3089"/>
                    <a:pt x="1187" y="3094"/>
                    <a:pt x="1230" y="3094"/>
                  </a:cubicBezTo>
                  <a:cubicBezTo>
                    <a:pt x="2194" y="3094"/>
                    <a:pt x="2227" y="387"/>
                    <a:pt x="2227" y="387"/>
                  </a:cubicBezTo>
                  <a:cubicBezTo>
                    <a:pt x="2227" y="387"/>
                    <a:pt x="2272" y="0"/>
                    <a:pt x="1706" y="0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9" name="Google Shape;4299;p79"/>
            <p:cNvSpPr/>
            <p:nvPr/>
          </p:nvSpPr>
          <p:spPr>
            <a:xfrm>
              <a:off x="1609820" y="887330"/>
              <a:ext cx="218330" cy="325704"/>
            </a:xfrm>
            <a:custGeom>
              <a:avLst/>
              <a:gdLst/>
              <a:ahLst/>
              <a:cxnLst/>
              <a:rect l="l" t="t" r="r" b="b"/>
              <a:pathLst>
                <a:path w="4693" h="7001" extrusionOk="0">
                  <a:moveTo>
                    <a:pt x="2283" y="0"/>
                  </a:moveTo>
                  <a:cubicBezTo>
                    <a:pt x="214" y="0"/>
                    <a:pt x="0" y="3133"/>
                    <a:pt x="371" y="5060"/>
                  </a:cubicBezTo>
                  <a:cubicBezTo>
                    <a:pt x="371" y="5060"/>
                    <a:pt x="675" y="4723"/>
                    <a:pt x="1046" y="4723"/>
                  </a:cubicBezTo>
                  <a:cubicBezTo>
                    <a:pt x="1173" y="4723"/>
                    <a:pt x="1309" y="4763"/>
                    <a:pt x="1443" y="4869"/>
                  </a:cubicBezTo>
                  <a:cubicBezTo>
                    <a:pt x="1954" y="5298"/>
                    <a:pt x="1228" y="6679"/>
                    <a:pt x="1228" y="6679"/>
                  </a:cubicBezTo>
                  <a:lnTo>
                    <a:pt x="2050" y="7001"/>
                  </a:lnTo>
                  <a:lnTo>
                    <a:pt x="2788" y="4846"/>
                  </a:lnTo>
                  <a:cubicBezTo>
                    <a:pt x="2788" y="4846"/>
                    <a:pt x="4371" y="4381"/>
                    <a:pt x="4693" y="2429"/>
                  </a:cubicBezTo>
                  <a:cubicBezTo>
                    <a:pt x="3776" y="1702"/>
                    <a:pt x="3955" y="1547"/>
                    <a:pt x="3621" y="357"/>
                  </a:cubicBezTo>
                  <a:lnTo>
                    <a:pt x="3621" y="357"/>
                  </a:lnTo>
                  <a:cubicBezTo>
                    <a:pt x="3828" y="437"/>
                    <a:pt x="3911" y="468"/>
                    <a:pt x="3917" y="468"/>
                  </a:cubicBezTo>
                  <a:cubicBezTo>
                    <a:pt x="3936" y="468"/>
                    <a:pt x="3190" y="164"/>
                    <a:pt x="3145" y="154"/>
                  </a:cubicBezTo>
                  <a:cubicBezTo>
                    <a:pt x="2827" y="49"/>
                    <a:pt x="2541" y="0"/>
                    <a:pt x="2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0" name="Google Shape;4300;p79"/>
            <p:cNvSpPr/>
            <p:nvPr/>
          </p:nvSpPr>
          <p:spPr>
            <a:xfrm>
              <a:off x="1669883" y="853600"/>
              <a:ext cx="455734" cy="210933"/>
            </a:xfrm>
            <a:custGeom>
              <a:avLst/>
              <a:gdLst/>
              <a:ahLst/>
              <a:cxnLst/>
              <a:rect l="l" t="t" r="r" b="b"/>
              <a:pathLst>
                <a:path w="9796" h="4534" extrusionOk="0">
                  <a:moveTo>
                    <a:pt x="3474" y="1"/>
                  </a:moveTo>
                  <a:cubicBezTo>
                    <a:pt x="2510" y="1"/>
                    <a:pt x="1609" y="368"/>
                    <a:pt x="1009" y="1403"/>
                  </a:cubicBezTo>
                  <a:cubicBezTo>
                    <a:pt x="1" y="3134"/>
                    <a:pt x="1452" y="3388"/>
                    <a:pt x="2394" y="3388"/>
                  </a:cubicBezTo>
                  <a:cubicBezTo>
                    <a:pt x="2788" y="3388"/>
                    <a:pt x="3092" y="3344"/>
                    <a:pt x="3092" y="3344"/>
                  </a:cubicBezTo>
                  <a:cubicBezTo>
                    <a:pt x="3092" y="3344"/>
                    <a:pt x="5279" y="4534"/>
                    <a:pt x="7061" y="4534"/>
                  </a:cubicBezTo>
                  <a:cubicBezTo>
                    <a:pt x="7825" y="4534"/>
                    <a:pt x="8515" y="4315"/>
                    <a:pt x="8926" y="3689"/>
                  </a:cubicBezTo>
                  <a:lnTo>
                    <a:pt x="8926" y="3689"/>
                  </a:lnTo>
                  <a:lnTo>
                    <a:pt x="8498" y="3796"/>
                  </a:lnTo>
                  <a:cubicBezTo>
                    <a:pt x="8498" y="3796"/>
                    <a:pt x="9796" y="2689"/>
                    <a:pt x="9391" y="1118"/>
                  </a:cubicBezTo>
                  <a:lnTo>
                    <a:pt x="9391" y="1118"/>
                  </a:lnTo>
                  <a:cubicBezTo>
                    <a:pt x="9391" y="1118"/>
                    <a:pt x="9132" y="1724"/>
                    <a:pt x="8403" y="1724"/>
                  </a:cubicBezTo>
                  <a:cubicBezTo>
                    <a:pt x="8095" y="1724"/>
                    <a:pt x="7703" y="1616"/>
                    <a:pt x="7212" y="1308"/>
                  </a:cubicBezTo>
                  <a:cubicBezTo>
                    <a:pt x="6259" y="700"/>
                    <a:pt x="4806" y="1"/>
                    <a:pt x="3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1" name="Google Shape;4301;p79"/>
            <p:cNvSpPr/>
            <p:nvPr/>
          </p:nvSpPr>
          <p:spPr>
            <a:xfrm>
              <a:off x="1778284" y="1107295"/>
              <a:ext cx="111933" cy="56432"/>
            </a:xfrm>
            <a:custGeom>
              <a:avLst/>
              <a:gdLst/>
              <a:ahLst/>
              <a:cxnLst/>
              <a:rect l="l" t="t" r="r" b="b"/>
              <a:pathLst>
                <a:path w="2406" h="1213" extrusionOk="0">
                  <a:moveTo>
                    <a:pt x="928" y="1"/>
                  </a:moveTo>
                  <a:cubicBezTo>
                    <a:pt x="847" y="1"/>
                    <a:pt x="767" y="8"/>
                    <a:pt x="691" y="22"/>
                  </a:cubicBezTo>
                  <a:cubicBezTo>
                    <a:pt x="560" y="22"/>
                    <a:pt x="441" y="82"/>
                    <a:pt x="322" y="129"/>
                  </a:cubicBezTo>
                  <a:cubicBezTo>
                    <a:pt x="215" y="165"/>
                    <a:pt x="108" y="248"/>
                    <a:pt x="0" y="320"/>
                  </a:cubicBezTo>
                  <a:cubicBezTo>
                    <a:pt x="40" y="324"/>
                    <a:pt x="80" y="325"/>
                    <a:pt x="119" y="325"/>
                  </a:cubicBezTo>
                  <a:cubicBezTo>
                    <a:pt x="199" y="325"/>
                    <a:pt x="278" y="320"/>
                    <a:pt x="358" y="320"/>
                  </a:cubicBezTo>
                  <a:cubicBezTo>
                    <a:pt x="477" y="320"/>
                    <a:pt x="596" y="320"/>
                    <a:pt x="703" y="332"/>
                  </a:cubicBezTo>
                  <a:cubicBezTo>
                    <a:pt x="929" y="356"/>
                    <a:pt x="1120" y="391"/>
                    <a:pt x="1310" y="463"/>
                  </a:cubicBezTo>
                  <a:cubicBezTo>
                    <a:pt x="1512" y="546"/>
                    <a:pt x="1691" y="653"/>
                    <a:pt x="1870" y="760"/>
                  </a:cubicBezTo>
                  <a:cubicBezTo>
                    <a:pt x="2048" y="903"/>
                    <a:pt x="2203" y="1046"/>
                    <a:pt x="2405" y="1213"/>
                  </a:cubicBezTo>
                  <a:cubicBezTo>
                    <a:pt x="2370" y="963"/>
                    <a:pt x="2251" y="737"/>
                    <a:pt x="2108" y="546"/>
                  </a:cubicBezTo>
                  <a:cubicBezTo>
                    <a:pt x="1941" y="356"/>
                    <a:pt x="1715" y="189"/>
                    <a:pt x="1465" y="94"/>
                  </a:cubicBezTo>
                  <a:cubicBezTo>
                    <a:pt x="1300" y="36"/>
                    <a:pt x="1111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2" name="Google Shape;4302;p79"/>
            <p:cNvSpPr/>
            <p:nvPr/>
          </p:nvSpPr>
          <p:spPr>
            <a:xfrm>
              <a:off x="1933395" y="1169079"/>
              <a:ext cx="82577" cy="55036"/>
            </a:xfrm>
            <a:custGeom>
              <a:avLst/>
              <a:gdLst/>
              <a:ahLst/>
              <a:cxnLst/>
              <a:rect l="l" t="t" r="r" b="b"/>
              <a:pathLst>
                <a:path w="1775" h="1183" extrusionOk="0">
                  <a:moveTo>
                    <a:pt x="739" y="0"/>
                  </a:moveTo>
                  <a:cubicBezTo>
                    <a:pt x="678" y="0"/>
                    <a:pt x="617" y="6"/>
                    <a:pt x="560" y="16"/>
                  </a:cubicBezTo>
                  <a:cubicBezTo>
                    <a:pt x="453" y="28"/>
                    <a:pt x="345" y="87"/>
                    <a:pt x="262" y="123"/>
                  </a:cubicBezTo>
                  <a:cubicBezTo>
                    <a:pt x="167" y="183"/>
                    <a:pt x="83" y="242"/>
                    <a:pt x="0" y="302"/>
                  </a:cubicBezTo>
                  <a:cubicBezTo>
                    <a:pt x="36" y="306"/>
                    <a:pt x="72" y="307"/>
                    <a:pt x="106" y="307"/>
                  </a:cubicBezTo>
                  <a:cubicBezTo>
                    <a:pt x="176" y="307"/>
                    <a:pt x="242" y="302"/>
                    <a:pt x="298" y="302"/>
                  </a:cubicBezTo>
                  <a:lnTo>
                    <a:pt x="441" y="302"/>
                  </a:lnTo>
                  <a:cubicBezTo>
                    <a:pt x="476" y="302"/>
                    <a:pt x="524" y="302"/>
                    <a:pt x="572" y="314"/>
                  </a:cubicBezTo>
                  <a:cubicBezTo>
                    <a:pt x="750" y="314"/>
                    <a:pt x="893" y="373"/>
                    <a:pt x="1036" y="433"/>
                  </a:cubicBezTo>
                  <a:cubicBezTo>
                    <a:pt x="1167" y="516"/>
                    <a:pt x="1286" y="599"/>
                    <a:pt x="1405" y="730"/>
                  </a:cubicBezTo>
                  <a:cubicBezTo>
                    <a:pt x="1524" y="873"/>
                    <a:pt x="1631" y="1016"/>
                    <a:pt x="1750" y="1183"/>
                  </a:cubicBezTo>
                  <a:cubicBezTo>
                    <a:pt x="1774" y="968"/>
                    <a:pt x="1727" y="766"/>
                    <a:pt x="1643" y="575"/>
                  </a:cubicBezTo>
                  <a:cubicBezTo>
                    <a:pt x="1548" y="385"/>
                    <a:pt x="1405" y="218"/>
                    <a:pt x="1191" y="111"/>
                  </a:cubicBezTo>
                  <a:cubicBezTo>
                    <a:pt x="1054" y="34"/>
                    <a:pt x="893" y="0"/>
                    <a:pt x="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3" name="Google Shape;4303;p79"/>
            <p:cNvSpPr/>
            <p:nvPr/>
          </p:nvSpPr>
          <p:spPr>
            <a:xfrm>
              <a:off x="1855281" y="1185874"/>
              <a:ext cx="65969" cy="145708"/>
            </a:xfrm>
            <a:custGeom>
              <a:avLst/>
              <a:gdLst/>
              <a:ahLst/>
              <a:cxnLst/>
              <a:rect l="l" t="t" r="r" b="b"/>
              <a:pathLst>
                <a:path w="1418" h="3132" extrusionOk="0">
                  <a:moveTo>
                    <a:pt x="1417" y="0"/>
                  </a:moveTo>
                  <a:lnTo>
                    <a:pt x="1417" y="0"/>
                  </a:lnTo>
                  <a:cubicBezTo>
                    <a:pt x="1322" y="238"/>
                    <a:pt x="1239" y="476"/>
                    <a:pt x="1191" y="762"/>
                  </a:cubicBezTo>
                  <a:cubicBezTo>
                    <a:pt x="1131" y="1000"/>
                    <a:pt x="1072" y="1250"/>
                    <a:pt x="1024" y="1500"/>
                  </a:cubicBezTo>
                  <a:cubicBezTo>
                    <a:pt x="989" y="1750"/>
                    <a:pt x="953" y="2012"/>
                    <a:pt x="941" y="2262"/>
                  </a:cubicBezTo>
                  <a:cubicBezTo>
                    <a:pt x="931" y="2478"/>
                    <a:pt x="929" y="2702"/>
                    <a:pt x="952" y="2927"/>
                  </a:cubicBezTo>
                  <a:lnTo>
                    <a:pt x="952" y="2927"/>
                  </a:lnTo>
                  <a:cubicBezTo>
                    <a:pt x="813" y="2940"/>
                    <a:pt x="675" y="2958"/>
                    <a:pt x="536" y="2977"/>
                  </a:cubicBezTo>
                  <a:cubicBezTo>
                    <a:pt x="358" y="3012"/>
                    <a:pt x="179" y="3024"/>
                    <a:pt x="0" y="3072"/>
                  </a:cubicBezTo>
                  <a:lnTo>
                    <a:pt x="536" y="3108"/>
                  </a:lnTo>
                  <a:cubicBezTo>
                    <a:pt x="715" y="3108"/>
                    <a:pt x="893" y="3131"/>
                    <a:pt x="1072" y="3131"/>
                  </a:cubicBezTo>
                  <a:lnTo>
                    <a:pt x="1191" y="3131"/>
                  </a:lnTo>
                  <a:lnTo>
                    <a:pt x="1191" y="3012"/>
                  </a:lnTo>
                  <a:cubicBezTo>
                    <a:pt x="1179" y="2750"/>
                    <a:pt x="1191" y="2512"/>
                    <a:pt x="1203" y="2262"/>
                  </a:cubicBezTo>
                  <a:cubicBezTo>
                    <a:pt x="1239" y="2024"/>
                    <a:pt x="1250" y="1774"/>
                    <a:pt x="1286" y="1524"/>
                  </a:cubicBezTo>
                  <a:lnTo>
                    <a:pt x="1358" y="762"/>
                  </a:lnTo>
                  <a:cubicBezTo>
                    <a:pt x="1370" y="512"/>
                    <a:pt x="1405" y="250"/>
                    <a:pt x="1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4" name="Google Shape;4304;p79"/>
            <p:cNvSpPr/>
            <p:nvPr/>
          </p:nvSpPr>
          <p:spPr>
            <a:xfrm>
              <a:off x="1630942" y="1124370"/>
              <a:ext cx="40475" cy="98069"/>
            </a:xfrm>
            <a:custGeom>
              <a:avLst/>
              <a:gdLst/>
              <a:ahLst/>
              <a:cxnLst/>
              <a:rect l="l" t="t" r="r" b="b"/>
              <a:pathLst>
                <a:path w="870" h="2108" extrusionOk="0">
                  <a:moveTo>
                    <a:pt x="536" y="1"/>
                  </a:moveTo>
                  <a:lnTo>
                    <a:pt x="465" y="12"/>
                  </a:lnTo>
                  <a:lnTo>
                    <a:pt x="381" y="24"/>
                  </a:lnTo>
                  <a:cubicBezTo>
                    <a:pt x="191" y="84"/>
                    <a:pt x="60" y="274"/>
                    <a:pt x="12" y="453"/>
                  </a:cubicBezTo>
                  <a:cubicBezTo>
                    <a:pt x="84" y="274"/>
                    <a:pt x="238" y="132"/>
                    <a:pt x="417" y="96"/>
                  </a:cubicBezTo>
                  <a:cubicBezTo>
                    <a:pt x="436" y="93"/>
                    <a:pt x="458" y="91"/>
                    <a:pt x="481" y="91"/>
                  </a:cubicBezTo>
                  <a:cubicBezTo>
                    <a:pt x="543" y="91"/>
                    <a:pt x="615" y="102"/>
                    <a:pt x="667" y="120"/>
                  </a:cubicBezTo>
                  <a:cubicBezTo>
                    <a:pt x="727" y="132"/>
                    <a:pt x="750" y="203"/>
                    <a:pt x="750" y="298"/>
                  </a:cubicBezTo>
                  <a:cubicBezTo>
                    <a:pt x="727" y="453"/>
                    <a:pt x="667" y="632"/>
                    <a:pt x="596" y="810"/>
                  </a:cubicBezTo>
                  <a:cubicBezTo>
                    <a:pt x="527" y="982"/>
                    <a:pt x="458" y="1154"/>
                    <a:pt x="368" y="1315"/>
                  </a:cubicBezTo>
                  <a:lnTo>
                    <a:pt x="368" y="1315"/>
                  </a:lnTo>
                  <a:cubicBezTo>
                    <a:pt x="288" y="1326"/>
                    <a:pt x="217" y="1342"/>
                    <a:pt x="155" y="1394"/>
                  </a:cubicBezTo>
                  <a:cubicBezTo>
                    <a:pt x="60" y="1453"/>
                    <a:pt x="24" y="1548"/>
                    <a:pt x="12" y="1632"/>
                  </a:cubicBezTo>
                  <a:cubicBezTo>
                    <a:pt x="0" y="1727"/>
                    <a:pt x="12" y="1810"/>
                    <a:pt x="48" y="1882"/>
                  </a:cubicBezTo>
                  <a:cubicBezTo>
                    <a:pt x="72" y="1965"/>
                    <a:pt x="107" y="2037"/>
                    <a:pt x="155" y="2108"/>
                  </a:cubicBezTo>
                  <a:cubicBezTo>
                    <a:pt x="96" y="1953"/>
                    <a:pt x="60" y="1786"/>
                    <a:pt x="84" y="1644"/>
                  </a:cubicBezTo>
                  <a:cubicBezTo>
                    <a:pt x="107" y="1572"/>
                    <a:pt x="131" y="1513"/>
                    <a:pt x="191" y="1489"/>
                  </a:cubicBezTo>
                  <a:cubicBezTo>
                    <a:pt x="250" y="1441"/>
                    <a:pt x="334" y="1441"/>
                    <a:pt x="405" y="1429"/>
                  </a:cubicBezTo>
                  <a:lnTo>
                    <a:pt x="429" y="1429"/>
                  </a:lnTo>
                  <a:lnTo>
                    <a:pt x="453" y="1394"/>
                  </a:lnTo>
                  <a:cubicBezTo>
                    <a:pt x="548" y="1227"/>
                    <a:pt x="643" y="1048"/>
                    <a:pt x="715" y="870"/>
                  </a:cubicBezTo>
                  <a:cubicBezTo>
                    <a:pt x="762" y="786"/>
                    <a:pt x="786" y="679"/>
                    <a:pt x="822" y="596"/>
                  </a:cubicBezTo>
                  <a:cubicBezTo>
                    <a:pt x="846" y="501"/>
                    <a:pt x="869" y="393"/>
                    <a:pt x="869" y="298"/>
                  </a:cubicBezTo>
                  <a:cubicBezTo>
                    <a:pt x="869" y="251"/>
                    <a:pt x="869" y="191"/>
                    <a:pt x="834" y="132"/>
                  </a:cubicBezTo>
                  <a:cubicBezTo>
                    <a:pt x="822" y="84"/>
                    <a:pt x="762" y="24"/>
                    <a:pt x="703" y="12"/>
                  </a:cubicBezTo>
                  <a:cubicBezTo>
                    <a:pt x="643" y="1"/>
                    <a:pt x="596" y="1"/>
                    <a:pt x="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5" name="Google Shape;4305;p79"/>
            <p:cNvSpPr/>
            <p:nvPr/>
          </p:nvSpPr>
          <p:spPr>
            <a:xfrm>
              <a:off x="1741158" y="1327121"/>
              <a:ext cx="134078" cy="64294"/>
            </a:xfrm>
            <a:custGeom>
              <a:avLst/>
              <a:gdLst/>
              <a:ahLst/>
              <a:cxnLst/>
              <a:rect l="l" t="t" r="r" b="b"/>
              <a:pathLst>
                <a:path w="2882" h="1382" extrusionOk="0">
                  <a:moveTo>
                    <a:pt x="24" y="0"/>
                  </a:moveTo>
                  <a:cubicBezTo>
                    <a:pt x="13" y="0"/>
                    <a:pt x="13" y="0"/>
                    <a:pt x="1" y="12"/>
                  </a:cubicBezTo>
                  <a:lnTo>
                    <a:pt x="1" y="48"/>
                  </a:lnTo>
                  <a:cubicBezTo>
                    <a:pt x="1" y="72"/>
                    <a:pt x="13" y="95"/>
                    <a:pt x="13" y="107"/>
                  </a:cubicBezTo>
                  <a:cubicBezTo>
                    <a:pt x="24" y="155"/>
                    <a:pt x="48" y="179"/>
                    <a:pt x="60" y="215"/>
                  </a:cubicBezTo>
                  <a:cubicBezTo>
                    <a:pt x="84" y="286"/>
                    <a:pt x="120" y="346"/>
                    <a:pt x="167" y="405"/>
                  </a:cubicBezTo>
                  <a:cubicBezTo>
                    <a:pt x="251" y="524"/>
                    <a:pt x="346" y="643"/>
                    <a:pt x="441" y="750"/>
                  </a:cubicBezTo>
                  <a:cubicBezTo>
                    <a:pt x="655" y="953"/>
                    <a:pt x="906" y="1119"/>
                    <a:pt x="1191" y="1238"/>
                  </a:cubicBezTo>
                  <a:cubicBezTo>
                    <a:pt x="1396" y="1332"/>
                    <a:pt x="1638" y="1381"/>
                    <a:pt x="1875" y="1381"/>
                  </a:cubicBezTo>
                  <a:cubicBezTo>
                    <a:pt x="1942" y="1381"/>
                    <a:pt x="2008" y="1377"/>
                    <a:pt x="2072" y="1369"/>
                  </a:cubicBezTo>
                  <a:cubicBezTo>
                    <a:pt x="2370" y="1346"/>
                    <a:pt x="2644" y="1238"/>
                    <a:pt x="2882" y="1072"/>
                  </a:cubicBezTo>
                  <a:lnTo>
                    <a:pt x="2882" y="1072"/>
                  </a:lnTo>
                  <a:cubicBezTo>
                    <a:pt x="2667" y="1119"/>
                    <a:pt x="2451" y="1151"/>
                    <a:pt x="2242" y="1151"/>
                  </a:cubicBezTo>
                  <a:cubicBezTo>
                    <a:pt x="2185" y="1151"/>
                    <a:pt x="2128" y="1148"/>
                    <a:pt x="2072" y="1143"/>
                  </a:cubicBezTo>
                  <a:cubicBezTo>
                    <a:pt x="1798" y="1131"/>
                    <a:pt x="1548" y="1072"/>
                    <a:pt x="1298" y="965"/>
                  </a:cubicBezTo>
                  <a:cubicBezTo>
                    <a:pt x="1036" y="869"/>
                    <a:pt x="822" y="727"/>
                    <a:pt x="596" y="572"/>
                  </a:cubicBezTo>
                  <a:lnTo>
                    <a:pt x="286" y="298"/>
                  </a:lnTo>
                  <a:lnTo>
                    <a:pt x="132" y="155"/>
                  </a:lnTo>
                  <a:cubicBezTo>
                    <a:pt x="108" y="131"/>
                    <a:pt x="84" y="107"/>
                    <a:pt x="60" y="72"/>
                  </a:cubicBezTo>
                  <a:cubicBezTo>
                    <a:pt x="48" y="60"/>
                    <a:pt x="48" y="48"/>
                    <a:pt x="24" y="36"/>
                  </a:cubicBezTo>
                  <a:cubicBezTo>
                    <a:pt x="24" y="12"/>
                    <a:pt x="1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6" name="Google Shape;4306;p79"/>
            <p:cNvSpPr/>
            <p:nvPr/>
          </p:nvSpPr>
          <p:spPr>
            <a:xfrm>
              <a:off x="1784937" y="1199692"/>
              <a:ext cx="59874" cy="51314"/>
            </a:xfrm>
            <a:custGeom>
              <a:avLst/>
              <a:gdLst/>
              <a:ahLst/>
              <a:cxnLst/>
              <a:rect l="l" t="t" r="r" b="b"/>
              <a:pathLst>
                <a:path w="1287" h="1103" extrusionOk="0">
                  <a:moveTo>
                    <a:pt x="155" y="1"/>
                  </a:moveTo>
                  <a:cubicBezTo>
                    <a:pt x="60" y="179"/>
                    <a:pt x="0" y="394"/>
                    <a:pt x="72" y="596"/>
                  </a:cubicBezTo>
                  <a:cubicBezTo>
                    <a:pt x="84" y="656"/>
                    <a:pt x="84" y="715"/>
                    <a:pt x="119" y="763"/>
                  </a:cubicBezTo>
                  <a:lnTo>
                    <a:pt x="143" y="834"/>
                  </a:lnTo>
                  <a:cubicBezTo>
                    <a:pt x="143" y="858"/>
                    <a:pt x="179" y="882"/>
                    <a:pt x="191" y="906"/>
                  </a:cubicBezTo>
                  <a:cubicBezTo>
                    <a:pt x="250" y="1001"/>
                    <a:pt x="369" y="1060"/>
                    <a:pt x="476" y="1084"/>
                  </a:cubicBezTo>
                  <a:cubicBezTo>
                    <a:pt x="520" y="1096"/>
                    <a:pt x="565" y="1102"/>
                    <a:pt x="609" y="1102"/>
                  </a:cubicBezTo>
                  <a:cubicBezTo>
                    <a:pt x="784" y="1102"/>
                    <a:pt x="958" y="1015"/>
                    <a:pt x="1072" y="882"/>
                  </a:cubicBezTo>
                  <a:cubicBezTo>
                    <a:pt x="1203" y="715"/>
                    <a:pt x="1262" y="513"/>
                    <a:pt x="1286" y="310"/>
                  </a:cubicBezTo>
                  <a:lnTo>
                    <a:pt x="1286" y="310"/>
                  </a:lnTo>
                  <a:cubicBezTo>
                    <a:pt x="1215" y="513"/>
                    <a:pt x="1108" y="691"/>
                    <a:pt x="977" y="810"/>
                  </a:cubicBezTo>
                  <a:cubicBezTo>
                    <a:pt x="862" y="896"/>
                    <a:pt x="724" y="967"/>
                    <a:pt x="588" y="967"/>
                  </a:cubicBezTo>
                  <a:cubicBezTo>
                    <a:pt x="555" y="967"/>
                    <a:pt x="521" y="963"/>
                    <a:pt x="488" y="953"/>
                  </a:cubicBezTo>
                  <a:cubicBezTo>
                    <a:pt x="310" y="906"/>
                    <a:pt x="191" y="763"/>
                    <a:pt x="143" y="584"/>
                  </a:cubicBezTo>
                  <a:cubicBezTo>
                    <a:pt x="95" y="406"/>
                    <a:pt x="119" y="19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7" name="Google Shape;4307;p79"/>
            <p:cNvSpPr/>
            <p:nvPr/>
          </p:nvSpPr>
          <p:spPr>
            <a:xfrm>
              <a:off x="1926742" y="1246216"/>
              <a:ext cx="60386" cy="51268"/>
            </a:xfrm>
            <a:custGeom>
              <a:avLst/>
              <a:gdLst/>
              <a:ahLst/>
              <a:cxnLst/>
              <a:rect l="l" t="t" r="r" b="b"/>
              <a:pathLst>
                <a:path w="1298" h="1102" extrusionOk="0">
                  <a:moveTo>
                    <a:pt x="167" y="1"/>
                  </a:moveTo>
                  <a:lnTo>
                    <a:pt x="167" y="1"/>
                  </a:lnTo>
                  <a:cubicBezTo>
                    <a:pt x="72" y="180"/>
                    <a:pt x="0" y="370"/>
                    <a:pt x="72" y="596"/>
                  </a:cubicBezTo>
                  <a:cubicBezTo>
                    <a:pt x="84" y="656"/>
                    <a:pt x="84" y="715"/>
                    <a:pt x="119" y="751"/>
                  </a:cubicBezTo>
                  <a:lnTo>
                    <a:pt x="143" y="834"/>
                  </a:lnTo>
                  <a:cubicBezTo>
                    <a:pt x="143" y="858"/>
                    <a:pt x="179" y="870"/>
                    <a:pt x="191" y="906"/>
                  </a:cubicBezTo>
                  <a:cubicBezTo>
                    <a:pt x="250" y="1001"/>
                    <a:pt x="369" y="1049"/>
                    <a:pt x="476" y="1084"/>
                  </a:cubicBezTo>
                  <a:cubicBezTo>
                    <a:pt x="520" y="1096"/>
                    <a:pt x="564" y="1101"/>
                    <a:pt x="607" y="1101"/>
                  </a:cubicBezTo>
                  <a:cubicBezTo>
                    <a:pt x="790" y="1101"/>
                    <a:pt x="966" y="1007"/>
                    <a:pt x="1072" y="882"/>
                  </a:cubicBezTo>
                  <a:cubicBezTo>
                    <a:pt x="1203" y="715"/>
                    <a:pt x="1262" y="501"/>
                    <a:pt x="1298" y="310"/>
                  </a:cubicBezTo>
                  <a:lnTo>
                    <a:pt x="1298" y="310"/>
                  </a:lnTo>
                  <a:cubicBezTo>
                    <a:pt x="1215" y="501"/>
                    <a:pt x="1119" y="680"/>
                    <a:pt x="977" y="799"/>
                  </a:cubicBezTo>
                  <a:cubicBezTo>
                    <a:pt x="862" y="894"/>
                    <a:pt x="724" y="967"/>
                    <a:pt x="587" y="967"/>
                  </a:cubicBezTo>
                  <a:cubicBezTo>
                    <a:pt x="554" y="967"/>
                    <a:pt x="521" y="963"/>
                    <a:pt x="488" y="953"/>
                  </a:cubicBezTo>
                  <a:cubicBezTo>
                    <a:pt x="310" y="906"/>
                    <a:pt x="191" y="763"/>
                    <a:pt x="143" y="584"/>
                  </a:cubicBezTo>
                  <a:cubicBezTo>
                    <a:pt x="107" y="406"/>
                    <a:pt x="119" y="19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8" name="Google Shape;4308;p79"/>
            <p:cNvSpPr/>
            <p:nvPr/>
          </p:nvSpPr>
          <p:spPr>
            <a:xfrm>
              <a:off x="1360638" y="2686552"/>
              <a:ext cx="450338" cy="348407"/>
            </a:xfrm>
            <a:custGeom>
              <a:avLst/>
              <a:gdLst/>
              <a:ahLst/>
              <a:cxnLst/>
              <a:rect l="l" t="t" r="r" b="b"/>
              <a:pathLst>
                <a:path w="9680" h="7489" extrusionOk="0">
                  <a:moveTo>
                    <a:pt x="2147" y="1"/>
                  </a:moveTo>
                  <a:cubicBezTo>
                    <a:pt x="1542" y="1"/>
                    <a:pt x="947" y="285"/>
                    <a:pt x="583" y="820"/>
                  </a:cubicBezTo>
                  <a:cubicBezTo>
                    <a:pt x="0" y="1677"/>
                    <a:pt x="226" y="2856"/>
                    <a:pt x="1072" y="3439"/>
                  </a:cubicBezTo>
                  <a:lnTo>
                    <a:pt x="6703" y="7273"/>
                  </a:lnTo>
                  <a:cubicBezTo>
                    <a:pt x="6927" y="7423"/>
                    <a:pt x="7112" y="7489"/>
                    <a:pt x="7272" y="7489"/>
                  </a:cubicBezTo>
                  <a:cubicBezTo>
                    <a:pt x="7734" y="7489"/>
                    <a:pt x="7997" y="6945"/>
                    <a:pt x="8430" y="6308"/>
                  </a:cubicBezTo>
                  <a:cubicBezTo>
                    <a:pt x="9013" y="5439"/>
                    <a:pt x="9680" y="4749"/>
                    <a:pt x="8811" y="4153"/>
                  </a:cubicBezTo>
                  <a:lnTo>
                    <a:pt x="3203" y="320"/>
                  </a:lnTo>
                  <a:cubicBezTo>
                    <a:pt x="2880" y="104"/>
                    <a:pt x="2512" y="1"/>
                    <a:pt x="2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9" name="Google Shape;4309;p79"/>
            <p:cNvSpPr/>
            <p:nvPr/>
          </p:nvSpPr>
          <p:spPr>
            <a:xfrm>
              <a:off x="1224369" y="2605972"/>
              <a:ext cx="242661" cy="178693"/>
            </a:xfrm>
            <a:custGeom>
              <a:avLst/>
              <a:gdLst/>
              <a:ahLst/>
              <a:cxnLst/>
              <a:rect l="l" t="t" r="r" b="b"/>
              <a:pathLst>
                <a:path w="5216" h="3841" extrusionOk="0">
                  <a:moveTo>
                    <a:pt x="706" y="1"/>
                  </a:moveTo>
                  <a:cubicBezTo>
                    <a:pt x="534" y="1"/>
                    <a:pt x="389" y="139"/>
                    <a:pt x="262" y="325"/>
                  </a:cubicBezTo>
                  <a:cubicBezTo>
                    <a:pt x="83" y="599"/>
                    <a:pt x="0" y="861"/>
                    <a:pt x="274" y="1040"/>
                  </a:cubicBezTo>
                  <a:lnTo>
                    <a:pt x="4227" y="3742"/>
                  </a:lnTo>
                  <a:cubicBezTo>
                    <a:pt x="4329" y="3809"/>
                    <a:pt x="4443" y="3841"/>
                    <a:pt x="4555" y="3841"/>
                  </a:cubicBezTo>
                  <a:cubicBezTo>
                    <a:pt x="4743" y="3841"/>
                    <a:pt x="4925" y="3752"/>
                    <a:pt x="5036" y="3587"/>
                  </a:cubicBezTo>
                  <a:cubicBezTo>
                    <a:pt x="5215" y="3326"/>
                    <a:pt x="5156" y="2968"/>
                    <a:pt x="4882" y="2790"/>
                  </a:cubicBezTo>
                  <a:lnTo>
                    <a:pt x="929" y="75"/>
                  </a:lnTo>
                  <a:cubicBezTo>
                    <a:pt x="850" y="24"/>
                    <a:pt x="77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0" name="Google Shape;4310;p79"/>
            <p:cNvSpPr/>
            <p:nvPr/>
          </p:nvSpPr>
          <p:spPr>
            <a:xfrm>
              <a:off x="1510957" y="1870521"/>
              <a:ext cx="369296" cy="1098257"/>
            </a:xfrm>
            <a:custGeom>
              <a:avLst/>
              <a:gdLst/>
              <a:ahLst/>
              <a:cxnLst/>
              <a:rect l="l" t="t" r="r" b="b"/>
              <a:pathLst>
                <a:path w="7938" h="23607" extrusionOk="0">
                  <a:moveTo>
                    <a:pt x="3508" y="0"/>
                  </a:moveTo>
                  <a:cubicBezTo>
                    <a:pt x="3508" y="0"/>
                    <a:pt x="2615" y="8477"/>
                    <a:pt x="2579" y="8858"/>
                  </a:cubicBezTo>
                  <a:cubicBezTo>
                    <a:pt x="2555" y="9251"/>
                    <a:pt x="1913" y="19384"/>
                    <a:pt x="1698" y="19562"/>
                  </a:cubicBezTo>
                  <a:cubicBezTo>
                    <a:pt x="1557" y="19687"/>
                    <a:pt x="1" y="21099"/>
                    <a:pt x="263" y="21099"/>
                  </a:cubicBezTo>
                  <a:cubicBezTo>
                    <a:pt x="377" y="21099"/>
                    <a:pt x="831" y="20834"/>
                    <a:pt x="1889" y="20086"/>
                  </a:cubicBezTo>
                  <a:cubicBezTo>
                    <a:pt x="1889" y="20086"/>
                    <a:pt x="2574" y="23606"/>
                    <a:pt x="2804" y="23606"/>
                  </a:cubicBezTo>
                  <a:cubicBezTo>
                    <a:pt x="2911" y="23606"/>
                    <a:pt x="2919" y="22836"/>
                    <a:pt x="2710" y="20574"/>
                  </a:cubicBezTo>
                  <a:lnTo>
                    <a:pt x="2710" y="20574"/>
                  </a:lnTo>
                  <a:cubicBezTo>
                    <a:pt x="2710" y="20575"/>
                    <a:pt x="3116" y="23027"/>
                    <a:pt x="3295" y="23027"/>
                  </a:cubicBezTo>
                  <a:cubicBezTo>
                    <a:pt x="3386" y="23027"/>
                    <a:pt x="3419" y="22379"/>
                    <a:pt x="3306" y="20419"/>
                  </a:cubicBezTo>
                  <a:lnTo>
                    <a:pt x="3306" y="20419"/>
                  </a:lnTo>
                  <a:cubicBezTo>
                    <a:pt x="3306" y="20420"/>
                    <a:pt x="3681" y="22442"/>
                    <a:pt x="3796" y="22442"/>
                  </a:cubicBezTo>
                  <a:cubicBezTo>
                    <a:pt x="3858" y="22442"/>
                    <a:pt x="3843" y="21848"/>
                    <a:pt x="3651" y="20015"/>
                  </a:cubicBezTo>
                  <a:lnTo>
                    <a:pt x="3651" y="20015"/>
                  </a:lnTo>
                  <a:cubicBezTo>
                    <a:pt x="3651" y="20016"/>
                    <a:pt x="4126" y="22408"/>
                    <a:pt x="4253" y="22408"/>
                  </a:cubicBezTo>
                  <a:cubicBezTo>
                    <a:pt x="4323" y="22408"/>
                    <a:pt x="4287" y="21680"/>
                    <a:pt x="4008" y="19419"/>
                  </a:cubicBezTo>
                  <a:cubicBezTo>
                    <a:pt x="4008" y="19419"/>
                    <a:pt x="5723" y="12192"/>
                    <a:pt x="6104" y="9561"/>
                  </a:cubicBezTo>
                  <a:cubicBezTo>
                    <a:pt x="6496" y="7084"/>
                    <a:pt x="7937" y="738"/>
                    <a:pt x="7937" y="738"/>
                  </a:cubicBezTo>
                  <a:lnTo>
                    <a:pt x="3508" y="0"/>
                  </a:ln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1" name="Google Shape;4311;p79"/>
            <p:cNvSpPr/>
            <p:nvPr/>
          </p:nvSpPr>
          <p:spPr>
            <a:xfrm>
              <a:off x="1637037" y="1575931"/>
              <a:ext cx="309654" cy="419261"/>
            </a:xfrm>
            <a:custGeom>
              <a:avLst/>
              <a:gdLst/>
              <a:ahLst/>
              <a:cxnLst/>
              <a:rect l="l" t="t" r="r" b="b"/>
              <a:pathLst>
                <a:path w="6656" h="9012" extrusionOk="0">
                  <a:moveTo>
                    <a:pt x="3975" y="0"/>
                  </a:moveTo>
                  <a:cubicBezTo>
                    <a:pt x="2096" y="0"/>
                    <a:pt x="0" y="7856"/>
                    <a:pt x="0" y="7856"/>
                  </a:cubicBezTo>
                  <a:cubicBezTo>
                    <a:pt x="16" y="7851"/>
                    <a:pt x="40" y="7848"/>
                    <a:pt x="74" y="7848"/>
                  </a:cubicBezTo>
                  <a:cubicBezTo>
                    <a:pt x="783" y="7848"/>
                    <a:pt x="5358" y="9011"/>
                    <a:pt x="5358" y="9011"/>
                  </a:cubicBezTo>
                  <a:cubicBezTo>
                    <a:pt x="5358" y="9011"/>
                    <a:pt x="6656" y="2915"/>
                    <a:pt x="4668" y="403"/>
                  </a:cubicBezTo>
                  <a:cubicBezTo>
                    <a:pt x="4443" y="124"/>
                    <a:pt x="4210" y="0"/>
                    <a:pt x="3975" y="0"/>
                  </a:cubicBezTo>
                  <a:close/>
                </a:path>
              </a:pathLst>
            </a:custGeom>
            <a:solidFill>
              <a:srgbClr val="44B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2" name="Google Shape;4312;p79"/>
            <p:cNvSpPr/>
            <p:nvPr/>
          </p:nvSpPr>
          <p:spPr>
            <a:xfrm>
              <a:off x="1637037" y="1575931"/>
              <a:ext cx="309654" cy="419261"/>
            </a:xfrm>
            <a:custGeom>
              <a:avLst/>
              <a:gdLst/>
              <a:ahLst/>
              <a:cxnLst/>
              <a:rect l="l" t="t" r="r" b="b"/>
              <a:pathLst>
                <a:path w="6656" h="9012" extrusionOk="0">
                  <a:moveTo>
                    <a:pt x="3975" y="0"/>
                  </a:moveTo>
                  <a:cubicBezTo>
                    <a:pt x="2096" y="0"/>
                    <a:pt x="0" y="7856"/>
                    <a:pt x="0" y="7856"/>
                  </a:cubicBezTo>
                  <a:cubicBezTo>
                    <a:pt x="16" y="7851"/>
                    <a:pt x="40" y="7848"/>
                    <a:pt x="74" y="7848"/>
                  </a:cubicBezTo>
                  <a:cubicBezTo>
                    <a:pt x="783" y="7848"/>
                    <a:pt x="5358" y="9011"/>
                    <a:pt x="5358" y="9011"/>
                  </a:cubicBezTo>
                  <a:cubicBezTo>
                    <a:pt x="5358" y="9011"/>
                    <a:pt x="6656" y="2915"/>
                    <a:pt x="4668" y="403"/>
                  </a:cubicBezTo>
                  <a:cubicBezTo>
                    <a:pt x="4443" y="124"/>
                    <a:pt x="4210" y="0"/>
                    <a:pt x="39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3" name="Google Shape;4313;p79"/>
            <p:cNvSpPr/>
            <p:nvPr/>
          </p:nvSpPr>
          <p:spPr>
            <a:xfrm>
              <a:off x="832731" y="1366434"/>
              <a:ext cx="1063551" cy="962783"/>
            </a:xfrm>
            <a:custGeom>
              <a:avLst/>
              <a:gdLst/>
              <a:ahLst/>
              <a:cxnLst/>
              <a:rect l="l" t="t" r="r" b="b"/>
              <a:pathLst>
                <a:path w="22861" h="20695" extrusionOk="0">
                  <a:moveTo>
                    <a:pt x="12521" y="1"/>
                  </a:moveTo>
                  <a:cubicBezTo>
                    <a:pt x="10713" y="1"/>
                    <a:pt x="9188" y="392"/>
                    <a:pt x="8549" y="1239"/>
                  </a:cubicBezTo>
                  <a:cubicBezTo>
                    <a:pt x="8549" y="1239"/>
                    <a:pt x="179" y="8216"/>
                    <a:pt x="0" y="18872"/>
                  </a:cubicBezTo>
                  <a:cubicBezTo>
                    <a:pt x="1889" y="20274"/>
                    <a:pt x="4589" y="20694"/>
                    <a:pt x="7148" y="20694"/>
                  </a:cubicBezTo>
                  <a:cubicBezTo>
                    <a:pt x="10978" y="20694"/>
                    <a:pt x="14490" y="19753"/>
                    <a:pt x="14490" y="19753"/>
                  </a:cubicBezTo>
                  <a:cubicBezTo>
                    <a:pt x="14490" y="19753"/>
                    <a:pt x="16443" y="14490"/>
                    <a:pt x="21134" y="8668"/>
                  </a:cubicBezTo>
                  <a:cubicBezTo>
                    <a:pt x="22860" y="6525"/>
                    <a:pt x="22372" y="4727"/>
                    <a:pt x="20836" y="3382"/>
                  </a:cubicBezTo>
                  <a:cubicBezTo>
                    <a:pt x="20499" y="4144"/>
                    <a:pt x="19732" y="4938"/>
                    <a:pt x="18611" y="4938"/>
                  </a:cubicBezTo>
                  <a:cubicBezTo>
                    <a:pt x="18191" y="4938"/>
                    <a:pt x="17721" y="4827"/>
                    <a:pt x="17205" y="4561"/>
                  </a:cubicBezTo>
                  <a:cubicBezTo>
                    <a:pt x="14847" y="3334"/>
                    <a:pt x="15109" y="1406"/>
                    <a:pt x="15312" y="274"/>
                  </a:cubicBezTo>
                  <a:cubicBezTo>
                    <a:pt x="14361" y="94"/>
                    <a:pt x="13407" y="1"/>
                    <a:pt x="12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4" name="Google Shape;4314;p79"/>
            <p:cNvSpPr/>
            <p:nvPr/>
          </p:nvSpPr>
          <p:spPr>
            <a:xfrm>
              <a:off x="832731" y="1366434"/>
              <a:ext cx="762225" cy="962783"/>
            </a:xfrm>
            <a:custGeom>
              <a:avLst/>
              <a:gdLst/>
              <a:ahLst/>
              <a:cxnLst/>
              <a:rect l="l" t="t" r="r" b="b"/>
              <a:pathLst>
                <a:path w="16384" h="20695" extrusionOk="0">
                  <a:moveTo>
                    <a:pt x="12371" y="1"/>
                  </a:moveTo>
                  <a:lnTo>
                    <a:pt x="12371" y="1"/>
                  </a:lnTo>
                  <a:cubicBezTo>
                    <a:pt x="10621" y="36"/>
                    <a:pt x="9180" y="417"/>
                    <a:pt x="8561" y="1239"/>
                  </a:cubicBezTo>
                  <a:cubicBezTo>
                    <a:pt x="8561" y="1239"/>
                    <a:pt x="179" y="8216"/>
                    <a:pt x="0" y="18872"/>
                  </a:cubicBezTo>
                  <a:cubicBezTo>
                    <a:pt x="1889" y="20274"/>
                    <a:pt x="4589" y="20694"/>
                    <a:pt x="7148" y="20694"/>
                  </a:cubicBezTo>
                  <a:cubicBezTo>
                    <a:pt x="10978" y="20694"/>
                    <a:pt x="14490" y="19753"/>
                    <a:pt x="14490" y="19753"/>
                  </a:cubicBezTo>
                  <a:cubicBezTo>
                    <a:pt x="14490" y="19753"/>
                    <a:pt x="15074" y="18181"/>
                    <a:pt x="16383" y="15776"/>
                  </a:cubicBezTo>
                  <a:cubicBezTo>
                    <a:pt x="16205" y="15622"/>
                    <a:pt x="16026" y="15455"/>
                    <a:pt x="15860" y="15288"/>
                  </a:cubicBezTo>
                  <a:cubicBezTo>
                    <a:pt x="14657" y="14038"/>
                    <a:pt x="13895" y="12550"/>
                    <a:pt x="13383" y="10919"/>
                  </a:cubicBezTo>
                  <a:cubicBezTo>
                    <a:pt x="12264" y="7418"/>
                    <a:pt x="11192" y="3561"/>
                    <a:pt x="12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5" name="Google Shape;4315;p79"/>
            <p:cNvSpPr/>
            <p:nvPr/>
          </p:nvSpPr>
          <p:spPr>
            <a:xfrm>
              <a:off x="1877984" y="2088160"/>
              <a:ext cx="360084" cy="494999"/>
            </a:xfrm>
            <a:custGeom>
              <a:avLst/>
              <a:gdLst/>
              <a:ahLst/>
              <a:cxnLst/>
              <a:rect l="l" t="t" r="r" b="b"/>
              <a:pathLst>
                <a:path w="7740" h="10640" extrusionOk="0">
                  <a:moveTo>
                    <a:pt x="5337" y="0"/>
                  </a:moveTo>
                  <a:cubicBezTo>
                    <a:pt x="4499" y="0"/>
                    <a:pt x="3705" y="500"/>
                    <a:pt x="3370" y="1323"/>
                  </a:cubicBezTo>
                  <a:lnTo>
                    <a:pt x="453" y="8407"/>
                  </a:lnTo>
                  <a:cubicBezTo>
                    <a:pt x="0" y="9491"/>
                    <a:pt x="834" y="9645"/>
                    <a:pt x="1929" y="10086"/>
                  </a:cubicBezTo>
                  <a:cubicBezTo>
                    <a:pt x="2550" y="10345"/>
                    <a:pt x="3125" y="10640"/>
                    <a:pt x="3585" y="10640"/>
                  </a:cubicBezTo>
                  <a:cubicBezTo>
                    <a:pt x="3927" y="10640"/>
                    <a:pt x="4206" y="10477"/>
                    <a:pt x="4394" y="10015"/>
                  </a:cubicBezTo>
                  <a:lnTo>
                    <a:pt x="7299" y="2930"/>
                  </a:lnTo>
                  <a:cubicBezTo>
                    <a:pt x="7740" y="1847"/>
                    <a:pt x="7228" y="609"/>
                    <a:pt x="6132" y="156"/>
                  </a:cubicBezTo>
                  <a:cubicBezTo>
                    <a:pt x="5872" y="50"/>
                    <a:pt x="5602" y="0"/>
                    <a:pt x="5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6" name="Google Shape;4316;p79"/>
            <p:cNvSpPr/>
            <p:nvPr/>
          </p:nvSpPr>
          <p:spPr>
            <a:xfrm>
              <a:off x="2103998" y="1901785"/>
              <a:ext cx="163992" cy="286113"/>
            </a:xfrm>
            <a:custGeom>
              <a:avLst/>
              <a:gdLst/>
              <a:ahLst/>
              <a:cxnLst/>
              <a:rect l="l" t="t" r="r" b="b"/>
              <a:pathLst>
                <a:path w="3525" h="6150" extrusionOk="0">
                  <a:moveTo>
                    <a:pt x="2575" y="0"/>
                  </a:moveTo>
                  <a:cubicBezTo>
                    <a:pt x="2406" y="0"/>
                    <a:pt x="2268" y="73"/>
                    <a:pt x="2191" y="269"/>
                  </a:cubicBezTo>
                  <a:lnTo>
                    <a:pt x="131" y="5258"/>
                  </a:lnTo>
                  <a:cubicBezTo>
                    <a:pt x="0" y="5579"/>
                    <a:pt x="167" y="5972"/>
                    <a:pt x="488" y="6103"/>
                  </a:cubicBezTo>
                  <a:cubicBezTo>
                    <a:pt x="568" y="6134"/>
                    <a:pt x="651" y="6149"/>
                    <a:pt x="732" y="6149"/>
                  </a:cubicBezTo>
                  <a:cubicBezTo>
                    <a:pt x="990" y="6149"/>
                    <a:pt x="1234" y="5999"/>
                    <a:pt x="1334" y="5746"/>
                  </a:cubicBezTo>
                  <a:lnTo>
                    <a:pt x="3394" y="757"/>
                  </a:lnTo>
                  <a:cubicBezTo>
                    <a:pt x="3524" y="436"/>
                    <a:pt x="3286" y="221"/>
                    <a:pt x="2965" y="90"/>
                  </a:cubicBezTo>
                  <a:cubicBezTo>
                    <a:pt x="2827" y="36"/>
                    <a:pt x="2694" y="0"/>
                    <a:pt x="2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7" name="Google Shape;4317;p79"/>
            <p:cNvSpPr/>
            <p:nvPr/>
          </p:nvSpPr>
          <p:spPr>
            <a:xfrm>
              <a:off x="1267544" y="1542015"/>
              <a:ext cx="866947" cy="836288"/>
            </a:xfrm>
            <a:custGeom>
              <a:avLst/>
              <a:gdLst/>
              <a:ahLst/>
              <a:cxnLst/>
              <a:rect l="l" t="t" r="r" b="b"/>
              <a:pathLst>
                <a:path w="18635" h="17976" extrusionOk="0">
                  <a:moveTo>
                    <a:pt x="4108" y="1"/>
                  </a:moveTo>
                  <a:lnTo>
                    <a:pt x="1" y="1311"/>
                  </a:lnTo>
                  <a:cubicBezTo>
                    <a:pt x="1" y="1311"/>
                    <a:pt x="2620" y="10836"/>
                    <a:pt x="4716" y="12479"/>
                  </a:cubicBezTo>
                  <a:cubicBezTo>
                    <a:pt x="6811" y="14134"/>
                    <a:pt x="14062" y="16229"/>
                    <a:pt x="14062" y="16229"/>
                  </a:cubicBezTo>
                  <a:cubicBezTo>
                    <a:pt x="15749" y="17539"/>
                    <a:pt x="16389" y="17975"/>
                    <a:pt x="16493" y="17975"/>
                  </a:cubicBezTo>
                  <a:cubicBezTo>
                    <a:pt x="16701" y="17975"/>
                    <a:pt x="14765" y="16230"/>
                    <a:pt x="14765" y="16229"/>
                  </a:cubicBezTo>
                  <a:lnTo>
                    <a:pt x="14765" y="16229"/>
                  </a:lnTo>
                  <a:cubicBezTo>
                    <a:pt x="16133" y="17259"/>
                    <a:pt x="16660" y="17605"/>
                    <a:pt x="16750" y="17605"/>
                  </a:cubicBezTo>
                  <a:cubicBezTo>
                    <a:pt x="16935" y="17605"/>
                    <a:pt x="15277" y="16146"/>
                    <a:pt x="15277" y="16146"/>
                  </a:cubicBezTo>
                  <a:lnTo>
                    <a:pt x="15277" y="16146"/>
                  </a:lnTo>
                  <a:cubicBezTo>
                    <a:pt x="16746" y="17134"/>
                    <a:pt x="17357" y="17476"/>
                    <a:pt x="17497" y="17476"/>
                  </a:cubicBezTo>
                  <a:cubicBezTo>
                    <a:pt x="17815" y="17476"/>
                    <a:pt x="15718" y="15718"/>
                    <a:pt x="15717" y="15717"/>
                  </a:cubicBezTo>
                  <a:lnTo>
                    <a:pt x="15717" y="15717"/>
                  </a:lnTo>
                  <a:cubicBezTo>
                    <a:pt x="17379" y="16922"/>
                    <a:pt x="18082" y="17351"/>
                    <a:pt x="18242" y="17351"/>
                  </a:cubicBezTo>
                  <a:cubicBezTo>
                    <a:pt x="18635" y="17351"/>
                    <a:pt x="15717" y="14741"/>
                    <a:pt x="15717" y="14741"/>
                  </a:cubicBezTo>
                  <a:cubicBezTo>
                    <a:pt x="17325" y="14030"/>
                    <a:pt x="17603" y="13815"/>
                    <a:pt x="17352" y="13815"/>
                  </a:cubicBezTo>
                  <a:cubicBezTo>
                    <a:pt x="16991" y="13815"/>
                    <a:pt x="15527" y="14263"/>
                    <a:pt x="15372" y="14312"/>
                  </a:cubicBezTo>
                  <a:cubicBezTo>
                    <a:pt x="15369" y="14313"/>
                    <a:pt x="15365" y="14314"/>
                    <a:pt x="15360" y="14314"/>
                  </a:cubicBezTo>
                  <a:cubicBezTo>
                    <a:pt x="14942" y="14314"/>
                    <a:pt x="7867" y="10369"/>
                    <a:pt x="7514" y="10204"/>
                  </a:cubicBezTo>
                  <a:cubicBezTo>
                    <a:pt x="7156" y="10038"/>
                    <a:pt x="4108" y="1"/>
                    <a:pt x="4108" y="1"/>
                  </a:cubicBezTo>
                  <a:close/>
                </a:path>
              </a:pathLst>
            </a:custGeom>
            <a:solidFill>
              <a:srgbClr val="F798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8" name="Google Shape;4318;p79"/>
            <p:cNvSpPr/>
            <p:nvPr/>
          </p:nvSpPr>
          <p:spPr>
            <a:xfrm>
              <a:off x="1205620" y="1370668"/>
              <a:ext cx="326216" cy="411259"/>
            </a:xfrm>
            <a:custGeom>
              <a:avLst/>
              <a:gdLst/>
              <a:ahLst/>
              <a:cxnLst/>
              <a:rect l="l" t="t" r="r" b="b"/>
              <a:pathLst>
                <a:path w="7012" h="8840" extrusionOk="0">
                  <a:moveTo>
                    <a:pt x="4625" y="0"/>
                  </a:moveTo>
                  <a:cubicBezTo>
                    <a:pt x="1866" y="0"/>
                    <a:pt x="1" y="1454"/>
                    <a:pt x="1153" y="8839"/>
                  </a:cubicBezTo>
                  <a:lnTo>
                    <a:pt x="6654" y="7268"/>
                  </a:lnTo>
                  <a:cubicBezTo>
                    <a:pt x="6654" y="7268"/>
                    <a:pt x="7011" y="124"/>
                    <a:pt x="5166" y="17"/>
                  </a:cubicBezTo>
                  <a:cubicBezTo>
                    <a:pt x="4982" y="6"/>
                    <a:pt x="4802" y="0"/>
                    <a:pt x="4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9" name="Google Shape;4319;p79"/>
            <p:cNvSpPr/>
            <p:nvPr/>
          </p:nvSpPr>
          <p:spPr>
            <a:xfrm>
              <a:off x="1390506" y="3051253"/>
              <a:ext cx="296395" cy="396558"/>
            </a:xfrm>
            <a:custGeom>
              <a:avLst/>
              <a:gdLst/>
              <a:ahLst/>
              <a:cxnLst/>
              <a:rect l="l" t="t" r="r" b="b"/>
              <a:pathLst>
                <a:path w="6371" h="8524" extrusionOk="0">
                  <a:moveTo>
                    <a:pt x="1949" y="1"/>
                  </a:moveTo>
                  <a:cubicBezTo>
                    <a:pt x="1716" y="1"/>
                    <a:pt x="1479" y="48"/>
                    <a:pt x="1251" y="148"/>
                  </a:cubicBezTo>
                  <a:cubicBezTo>
                    <a:pt x="394" y="541"/>
                    <a:pt x="1" y="1529"/>
                    <a:pt x="394" y="2398"/>
                  </a:cubicBezTo>
                  <a:lnTo>
                    <a:pt x="2882" y="8006"/>
                  </a:lnTo>
                  <a:cubicBezTo>
                    <a:pt x="3049" y="8387"/>
                    <a:pt x="3246" y="8523"/>
                    <a:pt x="3487" y="8523"/>
                  </a:cubicBezTo>
                  <a:cubicBezTo>
                    <a:pt x="3796" y="8523"/>
                    <a:pt x="4180" y="8299"/>
                    <a:pt x="4668" y="8078"/>
                  </a:cubicBezTo>
                  <a:cubicBezTo>
                    <a:pt x="5525" y="7697"/>
                    <a:pt x="6371" y="7471"/>
                    <a:pt x="5990" y="6625"/>
                  </a:cubicBezTo>
                  <a:lnTo>
                    <a:pt x="3501" y="1017"/>
                  </a:lnTo>
                  <a:cubicBezTo>
                    <a:pt x="3220" y="376"/>
                    <a:pt x="2602" y="1"/>
                    <a:pt x="1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0" name="Google Shape;4320;p79"/>
            <p:cNvSpPr/>
            <p:nvPr/>
          </p:nvSpPr>
          <p:spPr>
            <a:xfrm>
              <a:off x="1361150" y="2902563"/>
              <a:ext cx="136869" cy="228658"/>
            </a:xfrm>
            <a:custGeom>
              <a:avLst/>
              <a:gdLst/>
              <a:ahLst/>
              <a:cxnLst/>
              <a:rect l="l" t="t" r="r" b="b"/>
              <a:pathLst>
                <a:path w="2942" h="4915" extrusionOk="0">
                  <a:moveTo>
                    <a:pt x="765" y="0"/>
                  </a:moveTo>
                  <a:cubicBezTo>
                    <a:pt x="668" y="0"/>
                    <a:pt x="558" y="31"/>
                    <a:pt x="441" y="82"/>
                  </a:cubicBezTo>
                  <a:cubicBezTo>
                    <a:pt x="180" y="201"/>
                    <a:pt x="1" y="368"/>
                    <a:pt x="120" y="641"/>
                  </a:cubicBezTo>
                  <a:lnTo>
                    <a:pt x="1870" y="4594"/>
                  </a:lnTo>
                  <a:cubicBezTo>
                    <a:pt x="1958" y="4796"/>
                    <a:pt x="2143" y="4914"/>
                    <a:pt x="2344" y="4914"/>
                  </a:cubicBezTo>
                  <a:cubicBezTo>
                    <a:pt x="2416" y="4914"/>
                    <a:pt x="2489" y="4899"/>
                    <a:pt x="2561" y="4868"/>
                  </a:cubicBezTo>
                  <a:cubicBezTo>
                    <a:pt x="2823" y="4749"/>
                    <a:pt x="2942" y="4451"/>
                    <a:pt x="2823" y="4178"/>
                  </a:cubicBezTo>
                  <a:lnTo>
                    <a:pt x="1073" y="201"/>
                  </a:lnTo>
                  <a:cubicBezTo>
                    <a:pt x="1004" y="57"/>
                    <a:pt x="896" y="0"/>
                    <a:pt x="7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1" name="Google Shape;4321;p79"/>
            <p:cNvSpPr/>
            <p:nvPr/>
          </p:nvSpPr>
          <p:spPr>
            <a:xfrm>
              <a:off x="443325" y="3110106"/>
              <a:ext cx="1563714" cy="1146780"/>
            </a:xfrm>
            <a:custGeom>
              <a:avLst/>
              <a:gdLst/>
              <a:ahLst/>
              <a:cxnLst/>
              <a:rect l="l" t="t" r="r" b="b"/>
              <a:pathLst>
                <a:path w="33612" h="24650" extrusionOk="0">
                  <a:moveTo>
                    <a:pt x="30526" y="1"/>
                  </a:moveTo>
                  <a:cubicBezTo>
                    <a:pt x="29948" y="1"/>
                    <a:pt x="29277" y="211"/>
                    <a:pt x="28504" y="741"/>
                  </a:cubicBezTo>
                  <a:cubicBezTo>
                    <a:pt x="27707" y="1290"/>
                    <a:pt x="26796" y="1475"/>
                    <a:pt x="25845" y="1475"/>
                  </a:cubicBezTo>
                  <a:cubicBezTo>
                    <a:pt x="23881" y="1475"/>
                    <a:pt x="21746" y="687"/>
                    <a:pt x="20091" y="687"/>
                  </a:cubicBezTo>
                  <a:cubicBezTo>
                    <a:pt x="18760" y="687"/>
                    <a:pt x="17740" y="1197"/>
                    <a:pt x="17372" y="3038"/>
                  </a:cubicBezTo>
                  <a:cubicBezTo>
                    <a:pt x="17372" y="3038"/>
                    <a:pt x="23741" y="3634"/>
                    <a:pt x="21598" y="6789"/>
                  </a:cubicBezTo>
                  <a:cubicBezTo>
                    <a:pt x="21594" y="6795"/>
                    <a:pt x="21591" y="6797"/>
                    <a:pt x="21590" y="6797"/>
                  </a:cubicBezTo>
                  <a:cubicBezTo>
                    <a:pt x="21580" y="6797"/>
                    <a:pt x="21676" y="6626"/>
                    <a:pt x="21666" y="6626"/>
                  </a:cubicBezTo>
                  <a:lnTo>
                    <a:pt x="21666" y="6626"/>
                  </a:lnTo>
                  <a:cubicBezTo>
                    <a:pt x="21665" y="6626"/>
                    <a:pt x="21662" y="6628"/>
                    <a:pt x="21658" y="6634"/>
                  </a:cubicBezTo>
                  <a:cubicBezTo>
                    <a:pt x="19217" y="9956"/>
                    <a:pt x="0" y="11242"/>
                    <a:pt x="8216" y="21362"/>
                  </a:cubicBezTo>
                  <a:lnTo>
                    <a:pt x="9263" y="22231"/>
                  </a:lnTo>
                  <a:cubicBezTo>
                    <a:pt x="11523" y="23929"/>
                    <a:pt x="15077" y="24649"/>
                    <a:pt x="18648" y="24649"/>
                  </a:cubicBezTo>
                  <a:cubicBezTo>
                    <a:pt x="24767" y="24649"/>
                    <a:pt x="30938" y="22536"/>
                    <a:pt x="30742" y="19612"/>
                  </a:cubicBezTo>
                  <a:cubicBezTo>
                    <a:pt x="30361" y="14576"/>
                    <a:pt x="25956" y="7110"/>
                    <a:pt x="28980" y="4098"/>
                  </a:cubicBezTo>
                  <a:cubicBezTo>
                    <a:pt x="29829" y="3240"/>
                    <a:pt x="32451" y="3166"/>
                    <a:pt x="33325" y="3166"/>
                  </a:cubicBezTo>
                  <a:cubicBezTo>
                    <a:pt x="33506" y="3166"/>
                    <a:pt x="33612" y="3169"/>
                    <a:pt x="33612" y="3169"/>
                  </a:cubicBezTo>
                  <a:cubicBezTo>
                    <a:pt x="33612" y="3169"/>
                    <a:pt x="32769" y="1"/>
                    <a:pt x="30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2" name="Google Shape;4322;p79"/>
            <p:cNvSpPr/>
            <p:nvPr/>
          </p:nvSpPr>
          <p:spPr>
            <a:xfrm>
              <a:off x="1169518" y="3278942"/>
              <a:ext cx="580647" cy="506444"/>
            </a:xfrm>
            <a:custGeom>
              <a:avLst/>
              <a:gdLst/>
              <a:ahLst/>
              <a:cxnLst/>
              <a:rect l="l" t="t" r="r" b="b"/>
              <a:pathLst>
                <a:path w="12481" h="10886" extrusionOk="0">
                  <a:moveTo>
                    <a:pt x="2404" y="83"/>
                  </a:moveTo>
                  <a:cubicBezTo>
                    <a:pt x="2680" y="83"/>
                    <a:pt x="2959" y="173"/>
                    <a:pt x="3203" y="291"/>
                  </a:cubicBezTo>
                  <a:cubicBezTo>
                    <a:pt x="3918" y="600"/>
                    <a:pt x="4501" y="1183"/>
                    <a:pt x="4989" y="1779"/>
                  </a:cubicBezTo>
                  <a:cubicBezTo>
                    <a:pt x="5299" y="2133"/>
                    <a:pt x="5537" y="2519"/>
                    <a:pt x="5809" y="2906"/>
                  </a:cubicBezTo>
                  <a:lnTo>
                    <a:pt x="5809" y="2906"/>
                  </a:lnTo>
                  <a:cubicBezTo>
                    <a:pt x="5024" y="2697"/>
                    <a:pt x="4243" y="2458"/>
                    <a:pt x="3501" y="2172"/>
                  </a:cubicBezTo>
                  <a:cubicBezTo>
                    <a:pt x="2941" y="1969"/>
                    <a:pt x="2370" y="1731"/>
                    <a:pt x="1882" y="1374"/>
                  </a:cubicBezTo>
                  <a:cubicBezTo>
                    <a:pt x="1632" y="1195"/>
                    <a:pt x="1239" y="850"/>
                    <a:pt x="1465" y="505"/>
                  </a:cubicBezTo>
                  <a:cubicBezTo>
                    <a:pt x="1608" y="302"/>
                    <a:pt x="1905" y="148"/>
                    <a:pt x="2144" y="112"/>
                  </a:cubicBezTo>
                  <a:cubicBezTo>
                    <a:pt x="2229" y="92"/>
                    <a:pt x="2317" y="83"/>
                    <a:pt x="2404" y="83"/>
                  </a:cubicBezTo>
                  <a:close/>
                  <a:moveTo>
                    <a:pt x="6061" y="3172"/>
                  </a:moveTo>
                  <a:cubicBezTo>
                    <a:pt x="6058" y="3172"/>
                    <a:pt x="6056" y="3173"/>
                    <a:pt x="6053" y="3173"/>
                  </a:cubicBezTo>
                  <a:lnTo>
                    <a:pt x="6053" y="3173"/>
                  </a:lnTo>
                  <a:cubicBezTo>
                    <a:pt x="6056" y="3172"/>
                    <a:pt x="6058" y="3172"/>
                    <a:pt x="6061" y="3172"/>
                  </a:cubicBezTo>
                  <a:close/>
                  <a:moveTo>
                    <a:pt x="2035" y="2531"/>
                  </a:moveTo>
                  <a:cubicBezTo>
                    <a:pt x="2632" y="2531"/>
                    <a:pt x="3235" y="2613"/>
                    <a:pt x="3810" y="2696"/>
                  </a:cubicBezTo>
                  <a:cubicBezTo>
                    <a:pt x="4145" y="2745"/>
                    <a:pt x="4477" y="2804"/>
                    <a:pt x="4807" y="2870"/>
                  </a:cubicBezTo>
                  <a:lnTo>
                    <a:pt x="4807" y="2870"/>
                  </a:lnTo>
                  <a:cubicBezTo>
                    <a:pt x="5117" y="2960"/>
                    <a:pt x="5428" y="3042"/>
                    <a:pt x="5739" y="3112"/>
                  </a:cubicBezTo>
                  <a:cubicBezTo>
                    <a:pt x="5751" y="3112"/>
                    <a:pt x="5787" y="3124"/>
                    <a:pt x="5799" y="3124"/>
                  </a:cubicBezTo>
                  <a:cubicBezTo>
                    <a:pt x="5814" y="3129"/>
                    <a:pt x="5830" y="3132"/>
                    <a:pt x="5847" y="3132"/>
                  </a:cubicBezTo>
                  <a:lnTo>
                    <a:pt x="5847" y="3132"/>
                  </a:lnTo>
                  <a:cubicBezTo>
                    <a:pt x="5835" y="3137"/>
                    <a:pt x="5823" y="3143"/>
                    <a:pt x="5811" y="3148"/>
                  </a:cubicBezTo>
                  <a:cubicBezTo>
                    <a:pt x="5584" y="3243"/>
                    <a:pt x="5346" y="3339"/>
                    <a:pt x="5120" y="3422"/>
                  </a:cubicBezTo>
                  <a:cubicBezTo>
                    <a:pt x="4287" y="3755"/>
                    <a:pt x="3441" y="4053"/>
                    <a:pt x="2560" y="4196"/>
                  </a:cubicBezTo>
                  <a:cubicBezTo>
                    <a:pt x="2323" y="4238"/>
                    <a:pt x="2016" y="4283"/>
                    <a:pt x="1709" y="4283"/>
                  </a:cubicBezTo>
                  <a:cubicBezTo>
                    <a:pt x="1231" y="4283"/>
                    <a:pt x="754" y="4173"/>
                    <a:pt x="536" y="3767"/>
                  </a:cubicBezTo>
                  <a:cubicBezTo>
                    <a:pt x="405" y="3517"/>
                    <a:pt x="381" y="3184"/>
                    <a:pt x="536" y="2946"/>
                  </a:cubicBezTo>
                  <a:cubicBezTo>
                    <a:pt x="703" y="2731"/>
                    <a:pt x="989" y="2636"/>
                    <a:pt x="1239" y="2588"/>
                  </a:cubicBezTo>
                  <a:cubicBezTo>
                    <a:pt x="1501" y="2548"/>
                    <a:pt x="1767" y="2531"/>
                    <a:pt x="2035" y="2531"/>
                  </a:cubicBezTo>
                  <a:close/>
                  <a:moveTo>
                    <a:pt x="2554" y="1"/>
                  </a:moveTo>
                  <a:cubicBezTo>
                    <a:pt x="2142" y="1"/>
                    <a:pt x="1734" y="118"/>
                    <a:pt x="1382" y="362"/>
                  </a:cubicBezTo>
                  <a:cubicBezTo>
                    <a:pt x="322" y="1076"/>
                    <a:pt x="2108" y="1874"/>
                    <a:pt x="2655" y="2100"/>
                  </a:cubicBezTo>
                  <a:cubicBezTo>
                    <a:pt x="3072" y="2276"/>
                    <a:pt x="3499" y="2441"/>
                    <a:pt x="3932" y="2591"/>
                  </a:cubicBezTo>
                  <a:lnTo>
                    <a:pt x="3932" y="2591"/>
                  </a:lnTo>
                  <a:cubicBezTo>
                    <a:pt x="3369" y="2506"/>
                    <a:pt x="2771" y="2424"/>
                    <a:pt x="2182" y="2424"/>
                  </a:cubicBezTo>
                  <a:cubicBezTo>
                    <a:pt x="1749" y="2424"/>
                    <a:pt x="1322" y="2468"/>
                    <a:pt x="917" y="2588"/>
                  </a:cubicBezTo>
                  <a:cubicBezTo>
                    <a:pt x="584" y="2696"/>
                    <a:pt x="203" y="2862"/>
                    <a:pt x="108" y="3231"/>
                  </a:cubicBezTo>
                  <a:cubicBezTo>
                    <a:pt x="0" y="3589"/>
                    <a:pt x="179" y="4005"/>
                    <a:pt x="500" y="4196"/>
                  </a:cubicBezTo>
                  <a:cubicBezTo>
                    <a:pt x="794" y="4379"/>
                    <a:pt x="1164" y="4435"/>
                    <a:pt x="1515" y="4435"/>
                  </a:cubicBezTo>
                  <a:cubicBezTo>
                    <a:pt x="1620" y="4435"/>
                    <a:pt x="1723" y="4430"/>
                    <a:pt x="1822" y="4422"/>
                  </a:cubicBezTo>
                  <a:cubicBezTo>
                    <a:pt x="2405" y="4374"/>
                    <a:pt x="2977" y="4243"/>
                    <a:pt x="3548" y="4101"/>
                  </a:cubicBezTo>
                  <a:cubicBezTo>
                    <a:pt x="4084" y="3946"/>
                    <a:pt x="4608" y="3767"/>
                    <a:pt x="5120" y="3565"/>
                  </a:cubicBezTo>
                  <a:cubicBezTo>
                    <a:pt x="5376" y="3462"/>
                    <a:pt x="5649" y="3369"/>
                    <a:pt x="5895" y="3247"/>
                  </a:cubicBezTo>
                  <a:lnTo>
                    <a:pt x="5895" y="3247"/>
                  </a:lnTo>
                  <a:cubicBezTo>
                    <a:pt x="6218" y="3435"/>
                    <a:pt x="6474" y="3768"/>
                    <a:pt x="6585" y="4112"/>
                  </a:cubicBezTo>
                  <a:cubicBezTo>
                    <a:pt x="6906" y="5077"/>
                    <a:pt x="6239" y="6196"/>
                    <a:pt x="5573" y="6839"/>
                  </a:cubicBezTo>
                  <a:cubicBezTo>
                    <a:pt x="4965" y="7410"/>
                    <a:pt x="4168" y="7708"/>
                    <a:pt x="3382" y="7946"/>
                  </a:cubicBezTo>
                  <a:cubicBezTo>
                    <a:pt x="2715" y="8161"/>
                    <a:pt x="1989" y="8303"/>
                    <a:pt x="1405" y="8720"/>
                  </a:cubicBezTo>
                  <a:cubicBezTo>
                    <a:pt x="691" y="9232"/>
                    <a:pt x="679" y="10077"/>
                    <a:pt x="870" y="10863"/>
                  </a:cubicBezTo>
                  <a:cubicBezTo>
                    <a:pt x="873" y="10879"/>
                    <a:pt x="898" y="10885"/>
                    <a:pt x="933" y="10885"/>
                  </a:cubicBezTo>
                  <a:cubicBezTo>
                    <a:pt x="1031" y="10885"/>
                    <a:pt x="1209" y="10833"/>
                    <a:pt x="1191" y="10780"/>
                  </a:cubicBezTo>
                  <a:cubicBezTo>
                    <a:pt x="1072" y="10304"/>
                    <a:pt x="1001" y="9780"/>
                    <a:pt x="1179" y="9304"/>
                  </a:cubicBezTo>
                  <a:cubicBezTo>
                    <a:pt x="1334" y="8946"/>
                    <a:pt x="1620" y="8708"/>
                    <a:pt x="1941" y="8530"/>
                  </a:cubicBezTo>
                  <a:cubicBezTo>
                    <a:pt x="2322" y="8339"/>
                    <a:pt x="2763" y="8220"/>
                    <a:pt x="3179" y="8101"/>
                  </a:cubicBezTo>
                  <a:cubicBezTo>
                    <a:pt x="3656" y="7946"/>
                    <a:pt x="4132" y="7815"/>
                    <a:pt x="4584" y="7613"/>
                  </a:cubicBezTo>
                  <a:cubicBezTo>
                    <a:pt x="5049" y="7399"/>
                    <a:pt x="5501" y="7137"/>
                    <a:pt x="5870" y="6779"/>
                  </a:cubicBezTo>
                  <a:cubicBezTo>
                    <a:pt x="6346" y="6291"/>
                    <a:pt x="6763" y="5672"/>
                    <a:pt x="6930" y="5017"/>
                  </a:cubicBezTo>
                  <a:cubicBezTo>
                    <a:pt x="7094" y="4349"/>
                    <a:pt x="6875" y="3660"/>
                    <a:pt x="6357" y="3230"/>
                  </a:cubicBezTo>
                  <a:lnTo>
                    <a:pt x="6357" y="3230"/>
                  </a:lnTo>
                  <a:cubicBezTo>
                    <a:pt x="6404" y="3243"/>
                    <a:pt x="6449" y="3255"/>
                    <a:pt x="6489" y="3267"/>
                  </a:cubicBezTo>
                  <a:cubicBezTo>
                    <a:pt x="6894" y="3386"/>
                    <a:pt x="7311" y="3446"/>
                    <a:pt x="7728" y="3505"/>
                  </a:cubicBezTo>
                  <a:cubicBezTo>
                    <a:pt x="8481" y="3599"/>
                    <a:pt x="9244" y="3633"/>
                    <a:pt x="10011" y="3633"/>
                  </a:cubicBezTo>
                  <a:cubicBezTo>
                    <a:pt x="10709" y="3633"/>
                    <a:pt x="11411" y="3604"/>
                    <a:pt x="12109" y="3565"/>
                  </a:cubicBezTo>
                  <a:lnTo>
                    <a:pt x="12192" y="3565"/>
                  </a:lnTo>
                  <a:cubicBezTo>
                    <a:pt x="12195" y="3565"/>
                    <a:pt x="12197" y="3566"/>
                    <a:pt x="12201" y="3566"/>
                  </a:cubicBezTo>
                  <a:cubicBezTo>
                    <a:pt x="12262" y="3566"/>
                    <a:pt x="12480" y="3469"/>
                    <a:pt x="12327" y="3469"/>
                  </a:cubicBezTo>
                  <a:cubicBezTo>
                    <a:pt x="12319" y="3469"/>
                    <a:pt x="12310" y="3469"/>
                    <a:pt x="12300" y="3469"/>
                  </a:cubicBezTo>
                  <a:cubicBezTo>
                    <a:pt x="11639" y="3523"/>
                    <a:pt x="10966" y="3553"/>
                    <a:pt x="10293" y="3553"/>
                  </a:cubicBezTo>
                  <a:cubicBezTo>
                    <a:pt x="9621" y="3553"/>
                    <a:pt x="8948" y="3523"/>
                    <a:pt x="8287" y="3458"/>
                  </a:cubicBezTo>
                  <a:cubicBezTo>
                    <a:pt x="7847" y="3410"/>
                    <a:pt x="7406" y="3350"/>
                    <a:pt x="6977" y="3243"/>
                  </a:cubicBezTo>
                  <a:cubicBezTo>
                    <a:pt x="6775" y="3208"/>
                    <a:pt x="6585" y="3148"/>
                    <a:pt x="6394" y="3065"/>
                  </a:cubicBezTo>
                  <a:cubicBezTo>
                    <a:pt x="6323" y="3041"/>
                    <a:pt x="6227" y="3029"/>
                    <a:pt x="6168" y="2946"/>
                  </a:cubicBezTo>
                  <a:cubicBezTo>
                    <a:pt x="6049" y="2815"/>
                    <a:pt x="5977" y="2636"/>
                    <a:pt x="5870" y="2493"/>
                  </a:cubicBezTo>
                  <a:cubicBezTo>
                    <a:pt x="5680" y="2219"/>
                    <a:pt x="5489" y="1957"/>
                    <a:pt x="5263" y="1684"/>
                  </a:cubicBezTo>
                  <a:cubicBezTo>
                    <a:pt x="4775" y="1088"/>
                    <a:pt x="4191" y="505"/>
                    <a:pt x="3477" y="195"/>
                  </a:cubicBezTo>
                  <a:cubicBezTo>
                    <a:pt x="3180" y="67"/>
                    <a:pt x="2866" y="1"/>
                    <a:pt x="2554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3" name="Google Shape;4323;p79"/>
            <p:cNvSpPr/>
            <p:nvPr/>
          </p:nvSpPr>
          <p:spPr>
            <a:xfrm>
              <a:off x="1419910" y="3423817"/>
              <a:ext cx="121331" cy="482578"/>
            </a:xfrm>
            <a:custGeom>
              <a:avLst/>
              <a:gdLst/>
              <a:ahLst/>
              <a:cxnLst/>
              <a:rect l="l" t="t" r="r" b="b"/>
              <a:pathLst>
                <a:path w="2608" h="10373" extrusionOk="0">
                  <a:moveTo>
                    <a:pt x="655" y="0"/>
                  </a:moveTo>
                  <a:cubicBezTo>
                    <a:pt x="602" y="0"/>
                    <a:pt x="542" y="17"/>
                    <a:pt x="500" y="34"/>
                  </a:cubicBezTo>
                  <a:cubicBezTo>
                    <a:pt x="476" y="34"/>
                    <a:pt x="345" y="105"/>
                    <a:pt x="381" y="117"/>
                  </a:cubicBezTo>
                  <a:cubicBezTo>
                    <a:pt x="1274" y="463"/>
                    <a:pt x="2036" y="1296"/>
                    <a:pt x="2167" y="2249"/>
                  </a:cubicBezTo>
                  <a:cubicBezTo>
                    <a:pt x="2322" y="3332"/>
                    <a:pt x="1726" y="4332"/>
                    <a:pt x="1262" y="5261"/>
                  </a:cubicBezTo>
                  <a:cubicBezTo>
                    <a:pt x="822" y="6190"/>
                    <a:pt x="286" y="7142"/>
                    <a:pt x="83" y="8154"/>
                  </a:cubicBezTo>
                  <a:cubicBezTo>
                    <a:pt x="12" y="8571"/>
                    <a:pt x="0" y="8999"/>
                    <a:pt x="179" y="9404"/>
                  </a:cubicBezTo>
                  <a:cubicBezTo>
                    <a:pt x="369" y="9833"/>
                    <a:pt x="738" y="10130"/>
                    <a:pt x="1155" y="10357"/>
                  </a:cubicBezTo>
                  <a:cubicBezTo>
                    <a:pt x="1174" y="10368"/>
                    <a:pt x="1196" y="10372"/>
                    <a:pt x="1220" y="10372"/>
                  </a:cubicBezTo>
                  <a:cubicBezTo>
                    <a:pt x="1271" y="10372"/>
                    <a:pt x="1329" y="10353"/>
                    <a:pt x="1369" y="10345"/>
                  </a:cubicBezTo>
                  <a:cubicBezTo>
                    <a:pt x="1381" y="10345"/>
                    <a:pt x="1512" y="10285"/>
                    <a:pt x="1476" y="10250"/>
                  </a:cubicBezTo>
                  <a:cubicBezTo>
                    <a:pt x="1095" y="10047"/>
                    <a:pt x="738" y="9773"/>
                    <a:pt x="548" y="9392"/>
                  </a:cubicBezTo>
                  <a:cubicBezTo>
                    <a:pt x="381" y="9047"/>
                    <a:pt x="357" y="8666"/>
                    <a:pt x="405" y="8285"/>
                  </a:cubicBezTo>
                  <a:cubicBezTo>
                    <a:pt x="536" y="7273"/>
                    <a:pt x="1072" y="6309"/>
                    <a:pt x="1512" y="5404"/>
                  </a:cubicBezTo>
                  <a:cubicBezTo>
                    <a:pt x="1976" y="4463"/>
                    <a:pt x="2607" y="3463"/>
                    <a:pt x="2548" y="2380"/>
                  </a:cubicBezTo>
                  <a:cubicBezTo>
                    <a:pt x="2512" y="1701"/>
                    <a:pt x="2191" y="1106"/>
                    <a:pt x="1679" y="641"/>
                  </a:cubicBezTo>
                  <a:cubicBezTo>
                    <a:pt x="1393" y="391"/>
                    <a:pt x="1072" y="153"/>
                    <a:pt x="714" y="10"/>
                  </a:cubicBezTo>
                  <a:cubicBezTo>
                    <a:pt x="697" y="3"/>
                    <a:pt x="676" y="0"/>
                    <a:pt x="6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24" name="Google Shape;4324;p79"/>
          <p:cNvGrpSpPr/>
          <p:nvPr/>
        </p:nvGrpSpPr>
        <p:grpSpPr>
          <a:xfrm rot="832836" flipH="1">
            <a:off x="6961410" y="4229632"/>
            <a:ext cx="442869" cy="748912"/>
            <a:chOff x="4774877" y="116629"/>
            <a:chExt cx="576785" cy="975095"/>
          </a:xfrm>
        </p:grpSpPr>
        <p:sp>
          <p:nvSpPr>
            <p:cNvPr id="4325" name="Google Shape;4325;p79"/>
            <p:cNvSpPr/>
            <p:nvPr/>
          </p:nvSpPr>
          <p:spPr>
            <a:xfrm>
              <a:off x="4778386" y="120783"/>
              <a:ext cx="573275" cy="970942"/>
            </a:xfrm>
            <a:custGeom>
              <a:avLst/>
              <a:gdLst/>
              <a:ahLst/>
              <a:cxnLst/>
              <a:rect l="l" t="t" r="r" b="b"/>
              <a:pathLst>
                <a:path w="9800" h="16598" extrusionOk="0">
                  <a:moveTo>
                    <a:pt x="36" y="1"/>
                  </a:moveTo>
                  <a:cubicBezTo>
                    <a:pt x="36" y="1"/>
                    <a:pt x="0" y="7728"/>
                    <a:pt x="1239" y="10859"/>
                  </a:cubicBezTo>
                  <a:cubicBezTo>
                    <a:pt x="2350" y="13681"/>
                    <a:pt x="8363" y="16598"/>
                    <a:pt x="9583" y="16598"/>
                  </a:cubicBezTo>
                  <a:cubicBezTo>
                    <a:pt x="9722" y="16598"/>
                    <a:pt x="9799" y="16560"/>
                    <a:pt x="9799" y="16479"/>
                  </a:cubicBezTo>
                  <a:cubicBezTo>
                    <a:pt x="9787" y="15681"/>
                    <a:pt x="9644" y="7788"/>
                    <a:pt x="7608" y="5502"/>
                  </a:cubicBezTo>
                  <a:cubicBezTo>
                    <a:pt x="5573" y="3240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6" name="Google Shape;4326;p79"/>
            <p:cNvSpPr/>
            <p:nvPr/>
          </p:nvSpPr>
          <p:spPr>
            <a:xfrm>
              <a:off x="4774877" y="116629"/>
              <a:ext cx="553796" cy="957721"/>
            </a:xfrm>
            <a:custGeom>
              <a:avLst/>
              <a:gdLst/>
              <a:ahLst/>
              <a:cxnLst/>
              <a:rect l="l" t="t" r="r" b="b"/>
              <a:pathLst>
                <a:path w="9467" h="16372" extrusionOk="0">
                  <a:moveTo>
                    <a:pt x="179" y="1"/>
                  </a:moveTo>
                  <a:lnTo>
                    <a:pt x="1" y="131"/>
                  </a:lnTo>
                  <a:cubicBezTo>
                    <a:pt x="60" y="215"/>
                    <a:pt x="6787" y="8656"/>
                    <a:pt x="9252" y="16372"/>
                  </a:cubicBezTo>
                  <a:lnTo>
                    <a:pt x="9466" y="16312"/>
                  </a:lnTo>
                  <a:cubicBezTo>
                    <a:pt x="7002" y="8549"/>
                    <a:pt x="263" y="84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7" name="Google Shape;4327;p79"/>
            <p:cNvSpPr/>
            <p:nvPr/>
          </p:nvSpPr>
          <p:spPr>
            <a:xfrm>
              <a:off x="4793713" y="469720"/>
              <a:ext cx="369880" cy="232001"/>
            </a:xfrm>
            <a:custGeom>
              <a:avLst/>
              <a:gdLst/>
              <a:ahLst/>
              <a:cxnLst/>
              <a:rect l="l" t="t" r="r" b="b"/>
              <a:pathLst>
                <a:path w="6323" h="3966" extrusionOk="0">
                  <a:moveTo>
                    <a:pt x="84" y="1"/>
                  </a:moveTo>
                  <a:lnTo>
                    <a:pt x="0" y="215"/>
                  </a:lnTo>
                  <a:cubicBezTo>
                    <a:pt x="36" y="239"/>
                    <a:pt x="4560" y="2073"/>
                    <a:pt x="6144" y="3966"/>
                  </a:cubicBezTo>
                  <a:lnTo>
                    <a:pt x="6323" y="3811"/>
                  </a:lnTo>
                  <a:cubicBezTo>
                    <a:pt x="4715" y="1882"/>
                    <a:pt x="274" y="72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8" name="Google Shape;4328;p79"/>
            <p:cNvSpPr/>
            <p:nvPr/>
          </p:nvSpPr>
          <p:spPr>
            <a:xfrm>
              <a:off x="5093220" y="338101"/>
              <a:ext cx="52940" cy="329516"/>
            </a:xfrm>
            <a:custGeom>
              <a:avLst/>
              <a:gdLst/>
              <a:ahLst/>
              <a:cxnLst/>
              <a:rect l="l" t="t" r="r" b="b"/>
              <a:pathLst>
                <a:path w="905" h="5633" extrusionOk="0">
                  <a:moveTo>
                    <a:pt x="95" y="1"/>
                  </a:moveTo>
                  <a:cubicBezTo>
                    <a:pt x="95" y="179"/>
                    <a:pt x="0" y="4287"/>
                    <a:pt x="714" y="5632"/>
                  </a:cubicBezTo>
                  <a:lnTo>
                    <a:pt x="905" y="5513"/>
                  </a:lnTo>
                  <a:cubicBezTo>
                    <a:pt x="214" y="4227"/>
                    <a:pt x="321" y="48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9" name="Google Shape;4329;p79"/>
            <p:cNvSpPr/>
            <p:nvPr/>
          </p:nvSpPr>
          <p:spPr>
            <a:xfrm>
              <a:off x="4878651" y="800582"/>
              <a:ext cx="404042" cy="156071"/>
            </a:xfrm>
            <a:custGeom>
              <a:avLst/>
              <a:gdLst/>
              <a:ahLst/>
              <a:cxnLst/>
              <a:rect l="l" t="t" r="r" b="b"/>
              <a:pathLst>
                <a:path w="6907" h="2668" extrusionOk="0">
                  <a:moveTo>
                    <a:pt x="1" y="0"/>
                  </a:moveTo>
                  <a:lnTo>
                    <a:pt x="1" y="227"/>
                  </a:lnTo>
                  <a:cubicBezTo>
                    <a:pt x="49" y="227"/>
                    <a:pt x="4418" y="370"/>
                    <a:pt x="6764" y="2667"/>
                  </a:cubicBezTo>
                  <a:lnTo>
                    <a:pt x="6907" y="2501"/>
                  </a:lnTo>
                  <a:cubicBezTo>
                    <a:pt x="4513" y="155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0" name="Google Shape;4330;p79"/>
            <p:cNvSpPr/>
            <p:nvPr/>
          </p:nvSpPr>
          <p:spPr>
            <a:xfrm>
              <a:off x="5211619" y="508036"/>
              <a:ext cx="59258" cy="383861"/>
            </a:xfrm>
            <a:custGeom>
              <a:avLst/>
              <a:gdLst/>
              <a:ahLst/>
              <a:cxnLst/>
              <a:rect l="l" t="t" r="r" b="b"/>
              <a:pathLst>
                <a:path w="1013" h="6562" extrusionOk="0">
                  <a:moveTo>
                    <a:pt x="786" y="1"/>
                  </a:moveTo>
                  <a:cubicBezTo>
                    <a:pt x="750" y="191"/>
                    <a:pt x="0" y="4680"/>
                    <a:pt x="679" y="6561"/>
                  </a:cubicBezTo>
                  <a:lnTo>
                    <a:pt x="905" y="6490"/>
                  </a:lnTo>
                  <a:cubicBezTo>
                    <a:pt x="226" y="4656"/>
                    <a:pt x="988" y="96"/>
                    <a:pt x="1012" y="48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31" name="Google Shape;4331;p79"/>
          <p:cNvGrpSpPr/>
          <p:nvPr/>
        </p:nvGrpSpPr>
        <p:grpSpPr>
          <a:xfrm rot="2233382" flipH="1">
            <a:off x="7816151" y="3733951"/>
            <a:ext cx="1229243" cy="1740295"/>
            <a:chOff x="1793075" y="1583538"/>
            <a:chExt cx="552200" cy="781775"/>
          </a:xfrm>
        </p:grpSpPr>
        <p:sp>
          <p:nvSpPr>
            <p:cNvPr id="4332" name="Google Shape;4332;p79"/>
            <p:cNvSpPr/>
            <p:nvPr/>
          </p:nvSpPr>
          <p:spPr>
            <a:xfrm>
              <a:off x="2040150" y="1950063"/>
              <a:ext cx="70250" cy="415250"/>
            </a:xfrm>
            <a:custGeom>
              <a:avLst/>
              <a:gdLst/>
              <a:ahLst/>
              <a:cxnLst/>
              <a:rect l="l" t="t" r="r" b="b"/>
              <a:pathLst>
                <a:path w="2810" h="16610" extrusionOk="0">
                  <a:moveTo>
                    <a:pt x="226" y="0"/>
                  </a:moveTo>
                  <a:lnTo>
                    <a:pt x="0" y="24"/>
                  </a:lnTo>
                  <a:cubicBezTo>
                    <a:pt x="0" y="143"/>
                    <a:pt x="965" y="12502"/>
                    <a:pt x="2608" y="16609"/>
                  </a:cubicBezTo>
                  <a:lnTo>
                    <a:pt x="2810" y="16538"/>
                  </a:lnTo>
                  <a:cubicBezTo>
                    <a:pt x="1191" y="12466"/>
                    <a:pt x="238" y="119"/>
                    <a:pt x="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3" name="Google Shape;4333;p79"/>
            <p:cNvSpPr/>
            <p:nvPr/>
          </p:nvSpPr>
          <p:spPr>
            <a:xfrm>
              <a:off x="1793075" y="1829763"/>
              <a:ext cx="276850" cy="347875"/>
            </a:xfrm>
            <a:custGeom>
              <a:avLst/>
              <a:gdLst/>
              <a:ahLst/>
              <a:cxnLst/>
              <a:rect l="l" t="t" r="r" b="b"/>
              <a:pathLst>
                <a:path w="11074" h="13915" extrusionOk="0">
                  <a:moveTo>
                    <a:pt x="3644" y="1"/>
                  </a:moveTo>
                  <a:cubicBezTo>
                    <a:pt x="3201" y="1"/>
                    <a:pt x="2634" y="139"/>
                    <a:pt x="1906" y="466"/>
                  </a:cubicBezTo>
                  <a:cubicBezTo>
                    <a:pt x="191" y="1228"/>
                    <a:pt x="1" y="2705"/>
                    <a:pt x="1001" y="3883"/>
                  </a:cubicBezTo>
                  <a:cubicBezTo>
                    <a:pt x="2013" y="5050"/>
                    <a:pt x="1858" y="6455"/>
                    <a:pt x="1656" y="7360"/>
                  </a:cubicBezTo>
                  <a:cubicBezTo>
                    <a:pt x="1442" y="8265"/>
                    <a:pt x="2180" y="9396"/>
                    <a:pt x="3740" y="9467"/>
                  </a:cubicBezTo>
                  <a:cubicBezTo>
                    <a:pt x="5299" y="9551"/>
                    <a:pt x="5013" y="10229"/>
                    <a:pt x="5704" y="11896"/>
                  </a:cubicBezTo>
                  <a:cubicBezTo>
                    <a:pt x="6186" y="13057"/>
                    <a:pt x="8312" y="13914"/>
                    <a:pt x="9675" y="13914"/>
                  </a:cubicBezTo>
                  <a:cubicBezTo>
                    <a:pt x="10298" y="13914"/>
                    <a:pt x="10761" y="13736"/>
                    <a:pt x="10836" y="13325"/>
                  </a:cubicBezTo>
                  <a:cubicBezTo>
                    <a:pt x="11074" y="12015"/>
                    <a:pt x="9955" y="9158"/>
                    <a:pt x="8764" y="8193"/>
                  </a:cubicBezTo>
                  <a:cubicBezTo>
                    <a:pt x="7573" y="7229"/>
                    <a:pt x="8169" y="6455"/>
                    <a:pt x="7835" y="5431"/>
                  </a:cubicBezTo>
                  <a:cubicBezTo>
                    <a:pt x="7490" y="4395"/>
                    <a:pt x="6228" y="4562"/>
                    <a:pt x="5585" y="3729"/>
                  </a:cubicBezTo>
                  <a:cubicBezTo>
                    <a:pt x="5065" y="3051"/>
                    <a:pt x="5726" y="1"/>
                    <a:pt x="3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4" name="Google Shape;4334;p79"/>
            <p:cNvSpPr/>
            <p:nvPr/>
          </p:nvSpPr>
          <p:spPr>
            <a:xfrm>
              <a:off x="1860950" y="1857188"/>
              <a:ext cx="205100" cy="289925"/>
            </a:xfrm>
            <a:custGeom>
              <a:avLst/>
              <a:gdLst/>
              <a:ahLst/>
              <a:cxnLst/>
              <a:rect l="l" t="t" r="r" b="b"/>
              <a:pathLst>
                <a:path w="8204" h="11597" extrusionOk="0">
                  <a:moveTo>
                    <a:pt x="203" y="0"/>
                  </a:moveTo>
                  <a:lnTo>
                    <a:pt x="1" y="72"/>
                  </a:lnTo>
                  <a:cubicBezTo>
                    <a:pt x="24" y="143"/>
                    <a:pt x="2858" y="7525"/>
                    <a:pt x="8073" y="11597"/>
                  </a:cubicBezTo>
                  <a:lnTo>
                    <a:pt x="8204" y="11418"/>
                  </a:lnTo>
                  <a:cubicBezTo>
                    <a:pt x="3049" y="7394"/>
                    <a:pt x="239" y="72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5" name="Google Shape;4335;p79"/>
            <p:cNvSpPr/>
            <p:nvPr/>
          </p:nvSpPr>
          <p:spPr>
            <a:xfrm>
              <a:off x="2079125" y="1875513"/>
              <a:ext cx="266150" cy="433800"/>
            </a:xfrm>
            <a:custGeom>
              <a:avLst/>
              <a:gdLst/>
              <a:ahLst/>
              <a:cxnLst/>
              <a:rect l="l" t="t" r="r" b="b"/>
              <a:pathLst>
                <a:path w="10646" h="17352" extrusionOk="0">
                  <a:moveTo>
                    <a:pt x="6601" y="1"/>
                  </a:moveTo>
                  <a:cubicBezTo>
                    <a:pt x="3782" y="1"/>
                    <a:pt x="5166" y="3767"/>
                    <a:pt x="4680" y="4708"/>
                  </a:cubicBezTo>
                  <a:cubicBezTo>
                    <a:pt x="4109" y="5804"/>
                    <a:pt x="2692" y="5828"/>
                    <a:pt x="2489" y="7078"/>
                  </a:cubicBezTo>
                  <a:cubicBezTo>
                    <a:pt x="2287" y="8328"/>
                    <a:pt x="3061" y="9138"/>
                    <a:pt x="1906" y="10471"/>
                  </a:cubicBezTo>
                  <a:cubicBezTo>
                    <a:pt x="763" y="11816"/>
                    <a:pt x="1" y="15341"/>
                    <a:pt x="477" y="16829"/>
                  </a:cubicBezTo>
                  <a:cubicBezTo>
                    <a:pt x="591" y="17194"/>
                    <a:pt x="944" y="17352"/>
                    <a:pt x="1419" y="17352"/>
                  </a:cubicBezTo>
                  <a:cubicBezTo>
                    <a:pt x="2881" y="17352"/>
                    <a:pt x="5502" y="15854"/>
                    <a:pt x="5871" y="14281"/>
                  </a:cubicBezTo>
                  <a:cubicBezTo>
                    <a:pt x="6347" y="12209"/>
                    <a:pt x="5930" y="11471"/>
                    <a:pt x="7621" y="11114"/>
                  </a:cubicBezTo>
                  <a:cubicBezTo>
                    <a:pt x="9335" y="10757"/>
                    <a:pt x="9943" y="9316"/>
                    <a:pt x="9573" y="8280"/>
                  </a:cubicBezTo>
                  <a:cubicBezTo>
                    <a:pt x="9204" y="7256"/>
                    <a:pt x="8811" y="5649"/>
                    <a:pt x="9728" y="4101"/>
                  </a:cubicBezTo>
                  <a:cubicBezTo>
                    <a:pt x="10645" y="2565"/>
                    <a:pt x="10169" y="875"/>
                    <a:pt x="8180" y="279"/>
                  </a:cubicBezTo>
                  <a:cubicBezTo>
                    <a:pt x="7545" y="86"/>
                    <a:pt x="7025" y="1"/>
                    <a:pt x="6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6" name="Google Shape;4336;p79"/>
            <p:cNvSpPr/>
            <p:nvPr/>
          </p:nvSpPr>
          <p:spPr>
            <a:xfrm>
              <a:off x="2085975" y="1893188"/>
              <a:ext cx="181600" cy="383725"/>
            </a:xfrm>
            <a:custGeom>
              <a:avLst/>
              <a:gdLst/>
              <a:ahLst/>
              <a:cxnLst/>
              <a:rect l="l" t="t" r="r" b="b"/>
              <a:pathLst>
                <a:path w="7264" h="15349" extrusionOk="0">
                  <a:moveTo>
                    <a:pt x="7037" y="1"/>
                  </a:moveTo>
                  <a:cubicBezTo>
                    <a:pt x="7025" y="96"/>
                    <a:pt x="5013" y="9597"/>
                    <a:pt x="1" y="15193"/>
                  </a:cubicBezTo>
                  <a:lnTo>
                    <a:pt x="167" y="15348"/>
                  </a:lnTo>
                  <a:cubicBezTo>
                    <a:pt x="5228" y="9704"/>
                    <a:pt x="7228" y="132"/>
                    <a:pt x="7264" y="49"/>
                  </a:cubicBezTo>
                  <a:lnTo>
                    <a:pt x="70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7" name="Google Shape;4337;p79"/>
            <p:cNvSpPr/>
            <p:nvPr/>
          </p:nvSpPr>
          <p:spPr>
            <a:xfrm>
              <a:off x="1971675" y="1583538"/>
              <a:ext cx="261375" cy="375175"/>
            </a:xfrm>
            <a:custGeom>
              <a:avLst/>
              <a:gdLst/>
              <a:ahLst/>
              <a:cxnLst/>
              <a:rect l="l" t="t" r="r" b="b"/>
              <a:pathLst>
                <a:path w="10455" h="15007" extrusionOk="0">
                  <a:moveTo>
                    <a:pt x="4852" y="0"/>
                  </a:moveTo>
                  <a:cubicBezTo>
                    <a:pt x="4797" y="0"/>
                    <a:pt x="4740" y="2"/>
                    <a:pt x="4680" y="4"/>
                  </a:cubicBezTo>
                  <a:cubicBezTo>
                    <a:pt x="3132" y="76"/>
                    <a:pt x="3406" y="1695"/>
                    <a:pt x="3513" y="3017"/>
                  </a:cubicBezTo>
                  <a:cubicBezTo>
                    <a:pt x="3620" y="4303"/>
                    <a:pt x="2906" y="4314"/>
                    <a:pt x="1465" y="4779"/>
                  </a:cubicBezTo>
                  <a:cubicBezTo>
                    <a:pt x="1" y="5231"/>
                    <a:pt x="1775" y="8851"/>
                    <a:pt x="2334" y="10160"/>
                  </a:cubicBezTo>
                  <a:cubicBezTo>
                    <a:pt x="2906" y="11470"/>
                    <a:pt x="2680" y="15006"/>
                    <a:pt x="2680" y="15006"/>
                  </a:cubicBezTo>
                  <a:cubicBezTo>
                    <a:pt x="2680" y="15006"/>
                    <a:pt x="5001" y="12780"/>
                    <a:pt x="5597" y="12006"/>
                  </a:cubicBezTo>
                  <a:cubicBezTo>
                    <a:pt x="6192" y="11232"/>
                    <a:pt x="5037" y="10589"/>
                    <a:pt x="5454" y="9958"/>
                  </a:cubicBezTo>
                  <a:cubicBezTo>
                    <a:pt x="5870" y="9339"/>
                    <a:pt x="7799" y="7577"/>
                    <a:pt x="7621" y="6422"/>
                  </a:cubicBezTo>
                  <a:cubicBezTo>
                    <a:pt x="7442" y="5255"/>
                    <a:pt x="7418" y="4803"/>
                    <a:pt x="8930" y="3588"/>
                  </a:cubicBezTo>
                  <a:cubicBezTo>
                    <a:pt x="10454" y="2386"/>
                    <a:pt x="10133" y="1826"/>
                    <a:pt x="9335" y="1076"/>
                  </a:cubicBezTo>
                  <a:cubicBezTo>
                    <a:pt x="9046" y="812"/>
                    <a:pt x="8704" y="731"/>
                    <a:pt x="8356" y="731"/>
                  </a:cubicBezTo>
                  <a:cubicBezTo>
                    <a:pt x="7795" y="731"/>
                    <a:pt x="7220" y="942"/>
                    <a:pt x="6832" y="942"/>
                  </a:cubicBezTo>
                  <a:cubicBezTo>
                    <a:pt x="6786" y="942"/>
                    <a:pt x="6744" y="940"/>
                    <a:pt x="6704" y="933"/>
                  </a:cubicBezTo>
                  <a:cubicBezTo>
                    <a:pt x="6109" y="830"/>
                    <a:pt x="6229" y="0"/>
                    <a:pt x="4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8" name="Google Shape;4338;p79"/>
            <p:cNvSpPr/>
            <p:nvPr/>
          </p:nvSpPr>
          <p:spPr>
            <a:xfrm>
              <a:off x="2035675" y="1603538"/>
              <a:ext cx="106575" cy="358150"/>
            </a:xfrm>
            <a:custGeom>
              <a:avLst/>
              <a:gdLst/>
              <a:ahLst/>
              <a:cxnLst/>
              <a:rect l="l" t="t" r="r" b="b"/>
              <a:pathLst>
                <a:path w="4263" h="14326" extrusionOk="0">
                  <a:moveTo>
                    <a:pt x="4137" y="0"/>
                  </a:moveTo>
                  <a:cubicBezTo>
                    <a:pt x="4084" y="0"/>
                    <a:pt x="4036" y="44"/>
                    <a:pt x="4025" y="97"/>
                  </a:cubicBezTo>
                  <a:cubicBezTo>
                    <a:pt x="4001" y="205"/>
                    <a:pt x="1739" y="10503"/>
                    <a:pt x="12" y="14159"/>
                  </a:cubicBezTo>
                  <a:cubicBezTo>
                    <a:pt x="1" y="14218"/>
                    <a:pt x="12" y="14278"/>
                    <a:pt x="72" y="14313"/>
                  </a:cubicBezTo>
                  <a:cubicBezTo>
                    <a:pt x="96" y="14325"/>
                    <a:pt x="108" y="14325"/>
                    <a:pt x="120" y="14325"/>
                  </a:cubicBezTo>
                  <a:cubicBezTo>
                    <a:pt x="167" y="14325"/>
                    <a:pt x="191" y="14302"/>
                    <a:pt x="227" y="14254"/>
                  </a:cubicBezTo>
                  <a:cubicBezTo>
                    <a:pt x="1953" y="10575"/>
                    <a:pt x="4215" y="240"/>
                    <a:pt x="4239" y="145"/>
                  </a:cubicBezTo>
                  <a:cubicBezTo>
                    <a:pt x="4263" y="86"/>
                    <a:pt x="4215" y="26"/>
                    <a:pt x="4156" y="2"/>
                  </a:cubicBezTo>
                  <a:cubicBezTo>
                    <a:pt x="4150" y="1"/>
                    <a:pt x="4143" y="0"/>
                    <a:pt x="4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39" name="Google Shape;4339;p79"/>
          <p:cNvSpPr/>
          <p:nvPr/>
        </p:nvSpPr>
        <p:spPr>
          <a:xfrm rot="7754632" flipH="1">
            <a:off x="9643934" y="6112150"/>
            <a:ext cx="175029" cy="35460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63C2FF-AF8B-4866-8CAA-010CD2C4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169" y="102491"/>
            <a:ext cx="3695715" cy="863762"/>
          </a:xfrm>
        </p:spPr>
        <p:txBody>
          <a:bodyPr/>
          <a:lstStyle/>
          <a:p>
            <a:pPr algn="l"/>
            <a:r>
              <a:rPr lang="ko-KR" altLang="en-US" sz="4000" dirty="0">
                <a:latin typeface="+mj-ea"/>
                <a:ea typeface="+mj-ea"/>
              </a:rPr>
              <a:t>노판교</a:t>
            </a:r>
          </a:p>
        </p:txBody>
      </p:sp>
      <p:sp>
        <p:nvSpPr>
          <p:cNvPr id="99" name="Google Shape;2825;p69">
            <a:extLst>
              <a:ext uri="{FF2B5EF4-FFF2-40B4-BE49-F238E27FC236}">
                <a16:creationId xmlns:a16="http://schemas.microsoft.com/office/drawing/2014/main" id="{667B68D7-59F1-4A3C-BEE6-B72068D1E170}"/>
              </a:ext>
            </a:extLst>
          </p:cNvPr>
          <p:cNvSpPr txBox="1">
            <a:spLocks/>
          </p:cNvSpPr>
          <p:nvPr/>
        </p:nvSpPr>
        <p:spPr>
          <a:xfrm>
            <a:off x="4555256" y="902603"/>
            <a:ext cx="3711589" cy="3861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-  </a:t>
            </a:r>
            <a:r>
              <a:rPr lang="ko-KR" altLang="en-US" dirty="0">
                <a:latin typeface="+mj-ea"/>
                <a:ea typeface="+mj-ea"/>
              </a:rPr>
              <a:t>나이 </a:t>
            </a:r>
            <a:r>
              <a:rPr lang="en-US" altLang="ko-KR" dirty="0">
                <a:latin typeface="+mj-ea"/>
                <a:ea typeface="+mj-ea"/>
              </a:rPr>
              <a:t>30</a:t>
            </a:r>
            <a:r>
              <a:rPr lang="ko-KR" altLang="en-US" dirty="0">
                <a:latin typeface="+mj-ea"/>
                <a:ea typeface="+mj-ea"/>
              </a:rPr>
              <a:t>대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직업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직장인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Sns</a:t>
            </a:r>
            <a:r>
              <a:rPr lang="ko-KR" altLang="en-US" dirty="0">
                <a:latin typeface="+mj-ea"/>
                <a:ea typeface="+mj-ea"/>
              </a:rPr>
              <a:t>활용도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하루 두 세번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재활용 능력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중</a:t>
            </a:r>
          </a:p>
          <a:p>
            <a:pPr marL="285750" indent="-285750">
              <a:buFontTx/>
              <a:buChar char="-"/>
            </a:pPr>
            <a:endParaRPr lang="ko-KR" altLang="en-US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특이사항 </a:t>
            </a:r>
            <a:r>
              <a:rPr lang="en-US" altLang="ko-KR" dirty="0">
                <a:latin typeface="+mj-ea"/>
                <a:ea typeface="+mj-ea"/>
              </a:rPr>
              <a:t>:</a:t>
            </a:r>
          </a:p>
          <a:p>
            <a:r>
              <a:rPr lang="ko-KR" altLang="en-US" dirty="0">
                <a:latin typeface="+mj-ea"/>
                <a:ea typeface="+mj-ea"/>
              </a:rPr>
              <a:t>이제 막 자취를 시작해 혼자 </a:t>
            </a:r>
            <a:r>
              <a:rPr lang="ko-KR" altLang="en-US" b="1" dirty="0">
                <a:latin typeface="+mj-ea"/>
                <a:ea typeface="+mj-ea"/>
              </a:rPr>
              <a:t>재활용분리</a:t>
            </a:r>
            <a:r>
              <a:rPr lang="ko-KR" altLang="en-US" dirty="0">
                <a:latin typeface="+mj-ea"/>
                <a:ea typeface="+mj-ea"/>
              </a:rPr>
              <a:t>를 해야 하는데 매번 바뀌는 정책때문에 항상 쉽지가 않다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매일 배달음식을 먹어 일회용품이 너무 많이 나와 </a:t>
            </a:r>
            <a:r>
              <a:rPr lang="ko-KR" altLang="en-US" b="1" dirty="0">
                <a:latin typeface="+mj-ea"/>
                <a:ea typeface="+mj-ea"/>
              </a:rPr>
              <a:t>친환경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다회용기</a:t>
            </a:r>
            <a:r>
              <a:rPr lang="ko-KR" altLang="en-US" dirty="0">
                <a:latin typeface="+mj-ea"/>
                <a:ea typeface="+mj-ea"/>
              </a:rPr>
              <a:t> 사용을 늘리려고 하나 이것도 쉽지 않다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=&gt; </a:t>
            </a:r>
            <a:r>
              <a:rPr lang="ko-KR" altLang="en-US" dirty="0">
                <a:latin typeface="+mj-ea"/>
                <a:ea typeface="+mj-ea"/>
              </a:rPr>
              <a:t>잠재요구사항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재활용품 사진을 찍어서 보내면 어떤 재활용인지 알려주는 </a:t>
            </a:r>
            <a:r>
              <a:rPr lang="ko-KR" altLang="en-US" dirty="0" err="1">
                <a:latin typeface="+mj-ea"/>
                <a:ea typeface="+mj-ea"/>
              </a:rPr>
              <a:t>챗봇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다회용기</a:t>
            </a:r>
            <a:r>
              <a:rPr lang="ko-KR" altLang="en-US" dirty="0">
                <a:latin typeface="+mj-ea"/>
                <a:ea typeface="+mj-ea"/>
              </a:rPr>
              <a:t> 사용을 위한 자취 </a:t>
            </a:r>
            <a:r>
              <a:rPr lang="ko-KR" altLang="en-US" dirty="0" err="1">
                <a:latin typeface="+mj-ea"/>
                <a:ea typeface="+mj-ea"/>
              </a:rPr>
              <a:t>꿀팁</a:t>
            </a:r>
            <a:r>
              <a:rPr lang="ko-KR" altLang="en-US" dirty="0">
                <a:latin typeface="+mj-ea"/>
                <a:ea typeface="+mj-ea"/>
              </a:rPr>
              <a:t> 정보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4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use Plastic Bottles Workshop XL by Slidesgo">
  <a:themeElements>
    <a:clrScheme name="Simple Light">
      <a:dk1>
        <a:srgbClr val="000000"/>
      </a:dk1>
      <a:lt1>
        <a:srgbClr val="FFFFFF"/>
      </a:lt1>
      <a:dk2>
        <a:srgbClr val="383838"/>
      </a:dk2>
      <a:lt2>
        <a:srgbClr val="95604B"/>
      </a:lt2>
      <a:accent1>
        <a:srgbClr val="E9F7D7"/>
      </a:accent1>
      <a:accent2>
        <a:srgbClr val="A6D165"/>
      </a:accent2>
      <a:accent3>
        <a:srgbClr val="75A641"/>
      </a:accent3>
      <a:accent4>
        <a:srgbClr val="235233"/>
      </a:accent4>
      <a:accent5>
        <a:srgbClr val="552014"/>
      </a:accent5>
      <a:accent6>
        <a:srgbClr val="95604B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747</Words>
  <Application>Microsoft Office PowerPoint</Application>
  <PresentationFormat>화면 슬라이드 쇼(16:9)</PresentationFormat>
  <Paragraphs>201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Be Vietnam Thin</vt:lpstr>
      <vt:lpstr>Hind</vt:lpstr>
      <vt:lpstr>Arial</vt:lpstr>
      <vt:lpstr>Londrina Solid</vt:lpstr>
      <vt:lpstr>맑은 고딕</vt:lpstr>
      <vt:lpstr>Be Vietnam</vt:lpstr>
      <vt:lpstr>Anaheim</vt:lpstr>
      <vt:lpstr>Cascadia Code SemiBold</vt:lpstr>
      <vt:lpstr>Arial Black</vt:lpstr>
      <vt:lpstr>Times New Roman</vt:lpstr>
      <vt:lpstr>Reuse Plastic Bottles Workshop XL by Slidesgo</vt:lpstr>
      <vt:lpstr>Recyle Porject Eco Recyleing HuB</vt:lpstr>
      <vt:lpstr>목차</vt:lpstr>
      <vt:lpstr>Team Member</vt:lpstr>
      <vt:lpstr>개발 일정</vt:lpstr>
      <vt:lpstr>페르소나 전략</vt:lpstr>
      <vt:lpstr>Persona? Persona! 1</vt:lpstr>
      <vt:lpstr>김 골머리</vt:lpstr>
      <vt:lpstr>김프레쉬</vt:lpstr>
      <vt:lpstr>노판교</vt:lpstr>
      <vt:lpstr>Keyword analysis</vt:lpstr>
      <vt:lpstr>분리수거, 재활용, 친환경, 제로웨이스트</vt:lpstr>
      <vt:lpstr>Persona? Persona! 2</vt:lpstr>
      <vt:lpstr>이환경</vt:lpstr>
      <vt:lpstr>차별성?!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Echo Recycling Hub</vt:lpstr>
      <vt:lpstr>Q &amp; A</vt:lpstr>
      <vt:lpstr>THANK YOU!</vt:lpstr>
      <vt:lpstr>Development Environment</vt:lpstr>
      <vt:lpstr>차별성</vt:lpstr>
      <vt:lpstr>Web Crawling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Recyle Porject Eco Recyleing HuB</dc:title>
  <dc:creator>CDL</dc:creator>
  <cp:lastModifiedBy>CDL</cp:lastModifiedBy>
  <cp:revision>66</cp:revision>
  <dcterms:modified xsi:type="dcterms:W3CDTF">2024-06-24T12:12:56Z</dcterms:modified>
</cp:coreProperties>
</file>